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72" r:id="rId4"/>
    <p:sldMasterId id="2147483707" r:id="rId5"/>
  </p:sldMasterIdLst>
  <p:notesMasterIdLst>
    <p:notesMasterId r:id="rId16"/>
  </p:notesMasterIdLst>
  <p:sldIdLst>
    <p:sldId id="351" r:id="rId6"/>
    <p:sldId id="352" r:id="rId7"/>
    <p:sldId id="357" r:id="rId8"/>
    <p:sldId id="353" r:id="rId9"/>
    <p:sldId id="354" r:id="rId10"/>
    <p:sldId id="355" r:id="rId11"/>
    <p:sldId id="356" r:id="rId12"/>
    <p:sldId id="358" r:id="rId13"/>
    <p:sldId id="359" r:id="rId14"/>
    <p:sldId id="3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 id="{0518934F-A361-ED4B-956B-D87BC823386F}">
          <p14:sldIdLst/>
        </p14:section>
        <p14:section name="Valtech Mobility - Company" id="{B0F9974E-3B64-D643-A45B-F0C28004DB5F}">
          <p14:sldIdLst>
            <p14:sldId id="351"/>
            <p14:sldId id="352"/>
          </p14:sldIdLst>
        </p14:section>
        <p14:section name="Backup" id="{AF2BAEFD-6EC7-384F-8CF7-71C3A4B1D1F6}">
          <p14:sldIdLst>
            <p14:sldId id="357"/>
            <p14:sldId id="353"/>
            <p14:sldId id="354"/>
            <p14:sldId id="355"/>
            <p14:sldId id="356"/>
            <p14:sldId id="358"/>
            <p14:sldId id="359"/>
            <p14:sldId id="360"/>
          </p14:sldIdLst>
        </p14:section>
        <p14:section name="References: Scalable Backend Platforms" id="{3D54BBB9-AE18-3245-B5DD-56516C9BD889}">
          <p14:sldIdLst/>
        </p14:section>
        <p14:section name="References: E-Mobility" id="{F5A687CD-8208-4645-BFE2-A8F62BD3BF2F}">
          <p14:sldIdLst/>
        </p14:section>
        <p14:section name="References: Connected Services &amp; In-Car Experiences" id="{F27A2EFE-F9B4-CB4B-987D-856770AA5A6F}">
          <p14:sldIdLst/>
        </p14:section>
        <p14:section name="References: Data &amp; AI" id="{5953B6F6-98AF-C443-A4AE-4DBBC84D5AD0}">
          <p14:sldIdLst/>
        </p14:section>
        <p14:section name="Valtech Mobility Products" id="{37EA1DAF-BBCE-FE45-8BE6-E9D5650A4185}">
          <p14:sldIdLst/>
        </p14:section>
        <p14:section name="References: Portals" id="{2A17D6B3-7D5D-D344-93FC-B7C32C36C47F}">
          <p14:sldIdLst/>
        </p14:section>
        <p14:section name="References: Mobile Apps" id="{BEA82FB1-BAC7-474E-8C1F-AB59E6BA8CC8}">
          <p14:sldIdLst/>
        </p14:section>
        <p14:section name="China" id="{E241590F-627A-6741-A60B-0405656C901A}">
          <p14:sldIdLst/>
        </p14:section>
        <p14:section name="USA" id="{3F363C8D-6235-F645-8857-2AE425D48731}">
          <p14:sldIdLst/>
        </p14:section>
        <p14:section name="India" id="{ADE4ADBF-377D-474F-8CF2-39CBB0CC5128}">
          <p14:sldIdLst/>
        </p14:section>
        <p14:section name="Thank You" id="{06B36519-8498-A34E-95FB-8B1A2A6FE6C4}">
          <p14:sldIdLst/>
        </p14:section>
        <p14:section name="Icons" id="{BFCB6B60-A266-8B4A-8C5D-656EC5EE8AAA}">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D5433-F00D-CABF-C0C0-D7B203E6359E}" name="Nadja Lohr" initials="NL" userId="S::nadja.lohr@valtech.com::3b46970e-4a6c-41d8-b4b8-8f1ab9a21216" providerId="AD"/>
  <p188:author id="{15150C4C-C883-D0B6-EB43-24A807A1C606}" name="Mathias Temmen" initials="MT" userId="S::mathias.temmen@valtech.com::950be29d-7708-4f9b-aa69-49e52e6095e6" providerId="AD"/>
  <p188:author id="{87C3187A-4D15-C421-904E-D44B0637F146}" name="Jonas Wörner" initials="" userId="S::jonas.woerner@valtech.com::4a771e81-4403-4f4c-9a98-43c951dee7ff" providerId="AD"/>
  <p188:author id="{C7110286-5A88-EE30-8140-6461AE0B8FCA}" name="Debayan Chakraborty" initials="DC" userId="S::debayan.chakraborty@valtech.com::935a87f4-951c-4e49-b39d-a44e833f5d5e" providerId="AD"/>
  <p188:author id="{67A9348D-F93E-BFF2-0354-118C09E51E5A}" name="Silke Jäckle" initials="SJ" userId="S::silke.jaeckle@valtech.com::8a12fd0a-1e62-4ede-8ae0-674a45eac127" providerId="AD"/>
  <p188:author id="{31D23B8E-914B-0199-2A1B-81E47F324B3F}" name="Beate Ullmann" initials="BU" userId="S::beate.ullmann@valtech.com::cbd95e9b-e100-4307-8b53-290376e0de41" providerId="AD"/>
  <p188:author id="{12DAE7B3-1E45-2EE7-B7C9-561D72D63BA3}" name="Nils Abel" initials="NA" userId="S::nils.abel@valtech.com::4c59639e-78cd-4859-a6ab-af394df44683" providerId="AD"/>
  <p188:author id="{27C1DFDB-B1D7-7E90-61F3-B6A906283941}" name="Rene Arbeithuber" initials="RA" userId="S::rene.arbeithuber@valtech.com::ce717e09-3fa9-4d3e-b24b-f512fa5a21d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CB"/>
    <a:srgbClr val="FFF07A"/>
    <a:srgbClr val="92FFF2"/>
    <a:srgbClr val="FFAE92"/>
    <a:srgbClr val="656567"/>
    <a:srgbClr val="103577"/>
    <a:srgbClr val="133A82"/>
    <a:srgbClr val="F3F2EF"/>
    <a:srgbClr val="93FFF3"/>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p:cViewPr varScale="1">
        <p:scale>
          <a:sx n="121" d="100"/>
          <a:sy n="121" d="100"/>
        </p:scale>
        <p:origin x="736" y="176"/>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3B7FB-198C-BF41-992E-F740BF5498D9}"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6E86E-E54B-674A-B973-564E1B47ED0C}" type="slidenum">
              <a:rPr lang="en-US" smtClean="0"/>
              <a:t>‹Nr.›</a:t>
            </a:fld>
            <a:endParaRPr lang="en-US"/>
          </a:p>
        </p:txBody>
      </p:sp>
    </p:spTree>
    <p:extLst>
      <p:ext uri="{BB962C8B-B14F-4D97-AF65-F5344CB8AC3E}">
        <p14:creationId xmlns:p14="http://schemas.microsoft.com/office/powerpoint/2010/main" val="7372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s://www.youtube.com/@valtechmobility623" TargetMode="External"/><Relationship Id="rId3" Type="http://schemas.openxmlformats.org/officeDocument/2006/relationships/image" Target="../media/image29.svg"/><Relationship Id="rId7" Type="http://schemas.openxmlformats.org/officeDocument/2006/relationships/hyperlink" Target="https://www.instagram.com/valtech_mobility/" TargetMode="External"/><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hyperlink" Target="https://www.linkedin.com/company/valtech-mobility-gmbh/" TargetMode="External"/><Relationship Id="rId5" Type="http://schemas.openxmlformats.org/officeDocument/2006/relationships/hyperlink" Target="https://valtech-mobility.com/" TargetMode="External"/><Relationship Id="rId4" Type="http://schemas.openxmlformats.org/officeDocument/2006/relationships/hyperlink" Target="https://www.valtech-mobility.com/"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Text Only">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DF3F075-BE47-6284-DE43-90BC039E6D89}"/>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bg1"/>
                </a:solidFill>
                <a:latin typeface="Sons" panose="020B0503030202060203" pitchFamily="34" charset="77"/>
              </a:defRPr>
            </a:lvl1pPr>
          </a:lstStyle>
          <a:p>
            <a:fld id="{2B04EA93-A776-6D43-B8D6-1BAA8FF56A4E}" type="slidenum">
              <a:rPr lang="en-US" noProof="0" smtClean="0"/>
              <a:pPr/>
              <a:t>‹Nr.›</a:t>
            </a:fld>
            <a:endParaRPr lang="en-US" noProof="0"/>
          </a:p>
        </p:txBody>
      </p:sp>
      <p:sp>
        <p:nvSpPr>
          <p:cNvPr id="12" name="Footer Placeholder 4">
            <a:extLst>
              <a:ext uri="{FF2B5EF4-FFF2-40B4-BE49-F238E27FC236}">
                <a16:creationId xmlns:a16="http://schemas.microsoft.com/office/drawing/2014/main" id="{91B8AB9F-ED22-C25A-D994-BFA7FF19AA98}"/>
              </a:ext>
            </a:extLst>
          </p:cNvPr>
          <p:cNvSpPr>
            <a:spLocks noGrp="1"/>
          </p:cNvSpPr>
          <p:nvPr>
            <p:ph type="ftr" sz="quarter" idx="3"/>
          </p:nvPr>
        </p:nvSpPr>
        <p:spPr>
          <a:xfrm>
            <a:off x="3257947" y="6477000"/>
            <a:ext cx="1685925" cy="150813"/>
          </a:xfrm>
          <a:prstGeom prst="rect">
            <a:avLst/>
          </a:prstGeom>
        </p:spPr>
        <p:txBody>
          <a:bodyPr wrap="none" lIns="0" tIns="0" rIns="0" bIns="0" anchor="ctr" anchorCtr="0"/>
          <a:lstStyle>
            <a:lvl1pPr algn="l">
              <a:defRPr sz="800" b="0" i="0">
                <a:solidFill>
                  <a:schemeClr val="bg1"/>
                </a:solidFill>
                <a:latin typeface="Sons" panose="020B0503030202060203" pitchFamily="34" charset="77"/>
              </a:defRPr>
            </a:lvl1pPr>
          </a:lstStyle>
          <a:p>
            <a:r>
              <a:rPr lang="en-US" noProof="0"/>
              <a:t>Valtech Mobility</a:t>
            </a:r>
          </a:p>
        </p:txBody>
      </p:sp>
      <p:sp>
        <p:nvSpPr>
          <p:cNvPr id="8" name="Date Placeholder 3">
            <a:extLst>
              <a:ext uri="{FF2B5EF4-FFF2-40B4-BE49-F238E27FC236}">
                <a16:creationId xmlns:a16="http://schemas.microsoft.com/office/drawing/2014/main" id="{04ADB132-264F-4AA2-1863-A5369154CB86}"/>
              </a:ext>
            </a:extLst>
          </p:cNvPr>
          <p:cNvSpPr>
            <a:spLocks noGrp="1"/>
          </p:cNvSpPr>
          <p:nvPr>
            <p:ph type="dt" sz="half" idx="2"/>
          </p:nvPr>
        </p:nvSpPr>
        <p:spPr>
          <a:xfrm>
            <a:off x="9304658" y="6500019"/>
            <a:ext cx="1660525" cy="150813"/>
          </a:xfrm>
          <a:prstGeom prst="rect">
            <a:avLst/>
          </a:prstGeom>
        </p:spPr>
        <p:txBody>
          <a:bodyPr vert="horz" lIns="0" tIns="0" rIns="0" bIns="0" rtlCol="0" anchor="t" anchorCtr="0"/>
          <a:lstStyle>
            <a:lvl1pPr algn="l">
              <a:defRPr sz="800" b="0" i="0">
                <a:solidFill>
                  <a:schemeClr val="bg1"/>
                </a:solidFill>
                <a:latin typeface="Sons" panose="020B0503030202060203" pitchFamily="34" charset="77"/>
              </a:defRPr>
            </a:lvl1pPr>
          </a:lstStyle>
          <a:p>
            <a:fld id="{615CCAFA-A4FD-6F42-9AA8-445C48BA0C2B}" type="datetime1">
              <a:rPr lang="de-DE" noProof="0" smtClean="0"/>
              <a:t>21.11.24</a:t>
            </a:fld>
            <a:endParaRPr lang="en-US" noProof="0"/>
          </a:p>
        </p:txBody>
      </p:sp>
      <p:sp>
        <p:nvSpPr>
          <p:cNvPr id="3" name="Title 1">
            <a:extLst>
              <a:ext uri="{FF2B5EF4-FFF2-40B4-BE49-F238E27FC236}">
                <a16:creationId xmlns:a16="http://schemas.microsoft.com/office/drawing/2014/main" id="{B65DC6F4-66E9-1A8C-41E6-C43F3D523CD2}"/>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bg1"/>
                </a:solidFill>
                <a:latin typeface="Valtech Neue Light" pitchFamily="2" charset="0"/>
              </a:defRPr>
            </a:lvl1pPr>
          </a:lstStyle>
          <a:p>
            <a:r>
              <a:rPr lang="en-US" noProof="0"/>
              <a:t>Presentation Title </a:t>
            </a:r>
            <a:br>
              <a:rPr lang="en-US" noProof="0"/>
            </a:br>
            <a:r>
              <a:rPr lang="en-US" noProof="0"/>
              <a:t>Goes Here</a:t>
            </a:r>
          </a:p>
        </p:txBody>
      </p:sp>
      <p:sp>
        <p:nvSpPr>
          <p:cNvPr id="4" name="Text Placeholder 4">
            <a:extLst>
              <a:ext uri="{FF2B5EF4-FFF2-40B4-BE49-F238E27FC236}">
                <a16:creationId xmlns:a16="http://schemas.microsoft.com/office/drawing/2014/main" id="{B5E6E45E-3369-6CEB-D4C5-9061C4FD08E7}"/>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solidFill>
                  <a:schemeClr val="bg1"/>
                </a:solidFill>
              </a:defRPr>
            </a:lvl1pPr>
          </a:lstStyle>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a:p>
            <a:pPr lvl="0"/>
            <a:endParaRPr lang="en-US" noProof="0"/>
          </a:p>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p:txBody>
      </p:sp>
      <p:pic>
        <p:nvPicPr>
          <p:cNvPr id="7" name="Grafik 6">
            <a:extLst>
              <a:ext uri="{FF2B5EF4-FFF2-40B4-BE49-F238E27FC236}">
                <a16:creationId xmlns:a16="http://schemas.microsoft.com/office/drawing/2014/main" id="{3132BFBF-C7EC-5F6F-4B5F-DCE08CB4B9A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902" t="4018" r="6559" b="13112"/>
          <a:stretch/>
        </p:blipFill>
        <p:spPr>
          <a:xfrm>
            <a:off x="1" y="6165304"/>
            <a:ext cx="2495600" cy="692697"/>
          </a:xfrm>
          <a:prstGeom prst="rect">
            <a:avLst/>
          </a:prstGeom>
        </p:spPr>
      </p:pic>
    </p:spTree>
    <p:extLst>
      <p:ext uri="{BB962C8B-B14F-4D97-AF65-F5344CB8AC3E}">
        <p14:creationId xmlns:p14="http://schemas.microsoft.com/office/powerpoint/2010/main" val="184459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29"/>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Oval 9">
            <a:extLst>
              <a:ext uri="{FF2B5EF4-FFF2-40B4-BE49-F238E27FC236}">
                <a16:creationId xmlns:a16="http://schemas.microsoft.com/office/drawing/2014/main" id="{A67EEAF9-AD24-B2BF-DC92-E7A6D15B1AC4}"/>
              </a:ext>
            </a:extLst>
          </p:cNvPr>
          <p:cNvSpPr/>
          <p:nvPr userDrawn="1"/>
        </p:nvSpPr>
        <p:spPr>
          <a:xfrm>
            <a:off x="-1140804" y="3959035"/>
            <a:ext cx="14473608" cy="1197975"/>
          </a:xfrm>
          <a:prstGeom prst="ellipse">
            <a:avLst/>
          </a:prstGeom>
          <a:solidFill>
            <a:schemeClr val="tx2"/>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rot="5400000">
            <a:off x="4063765" y="996739"/>
            <a:ext cx="4032448" cy="6448698"/>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4" name="Picture 6">
            <a:extLst>
              <a:ext uri="{FF2B5EF4-FFF2-40B4-BE49-F238E27FC236}">
                <a16:creationId xmlns:a16="http://schemas.microsoft.com/office/drawing/2014/main" id="{CCA707C5-3F91-8364-9BC4-A48049BBB6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2" name="Title Placeholder 2">
            <a:extLst>
              <a:ext uri="{FF2B5EF4-FFF2-40B4-BE49-F238E27FC236}">
                <a16:creationId xmlns:a16="http://schemas.microsoft.com/office/drawing/2014/main" id="{1B0AB4E8-9E66-9842-CD20-C1DBD69C2B5D}"/>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
        <p:nvSpPr>
          <p:cNvPr id="15" name="Date Placeholder 3">
            <a:extLst>
              <a:ext uri="{FF2B5EF4-FFF2-40B4-BE49-F238E27FC236}">
                <a16:creationId xmlns:a16="http://schemas.microsoft.com/office/drawing/2014/main" id="{BF2F72B9-F127-8C2F-80F0-54C460EB7BC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B183D18A-00DA-5E42-89E0-FD018B8F27FA}" type="datetime1">
              <a:rPr lang="de-DE" smtClean="0"/>
              <a:t>21.11.24</a:t>
            </a:fld>
            <a:endParaRPr lang="en-US"/>
          </a:p>
        </p:txBody>
      </p:sp>
      <p:sp>
        <p:nvSpPr>
          <p:cNvPr id="2" name="Footer Placeholder 7">
            <a:extLst>
              <a:ext uri="{FF2B5EF4-FFF2-40B4-BE49-F238E27FC236}">
                <a16:creationId xmlns:a16="http://schemas.microsoft.com/office/drawing/2014/main" id="{2DDB7EA5-A203-CD0F-94DF-1F8F97E8E21C}"/>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E6BF224C-F86B-27AE-AE95-5D417F87A38F}"/>
              </a:ext>
            </a:extLst>
          </p:cNvPr>
          <p:cNvSpPr txBox="1">
            <a:spLocks/>
          </p:cNvSpPr>
          <p:nvPr userDrawn="1"/>
        </p:nvSpPr>
        <p:spPr>
          <a:xfrm rot="16200000">
            <a:off x="8463719" y="4219977"/>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r>
              <a:rPr lang="en-US"/>
              <a:t>Google Pixel tablet</a:t>
            </a:r>
          </a:p>
        </p:txBody>
      </p:sp>
      <p:pic>
        <p:nvPicPr>
          <p:cNvPr id="8" name="Grafik 7">
            <a:extLst>
              <a:ext uri="{FF2B5EF4-FFF2-40B4-BE49-F238E27FC236}">
                <a16:creationId xmlns:a16="http://schemas.microsoft.com/office/drawing/2014/main" id="{EEFD72E7-C935-A740-4504-6776972539B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635002" y="1961322"/>
            <a:ext cx="6946320" cy="4540670"/>
          </a:xfrm>
          <a:prstGeom prst="rect">
            <a:avLst/>
          </a:prstGeom>
        </p:spPr>
      </p:pic>
    </p:spTree>
    <p:extLst>
      <p:ext uri="{BB962C8B-B14F-4D97-AF65-F5344CB8AC3E}">
        <p14:creationId xmlns:p14="http://schemas.microsoft.com/office/powerpoint/2010/main" val="4212904871"/>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4941168"/>
          </a:xfrm>
          <a:prstGeom prst="rect">
            <a:avLst/>
          </a:prstGeom>
          <a:effectLst/>
        </p:spPr>
      </p:pic>
      <p:sp>
        <p:nvSpPr>
          <p:cNvPr id="2" name="Rechteck 1">
            <a:extLst>
              <a:ext uri="{FF2B5EF4-FFF2-40B4-BE49-F238E27FC236}">
                <a16:creationId xmlns:a16="http://schemas.microsoft.com/office/drawing/2014/main" id="{0FB0AA8F-9404-AFD4-3760-BF57501B57E9}"/>
              </a:ext>
            </a:extLst>
          </p:cNvPr>
          <p:cNvSpPr/>
          <p:nvPr userDrawn="1"/>
        </p:nvSpPr>
        <p:spPr>
          <a:xfrm>
            <a:off x="0" y="4559052"/>
            <a:ext cx="12192000" cy="229894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Oval 2">
            <a:extLst>
              <a:ext uri="{FF2B5EF4-FFF2-40B4-BE49-F238E27FC236}">
                <a16:creationId xmlns:a16="http://schemas.microsoft.com/office/drawing/2014/main" id="{5518D3FF-71C4-6076-D5D6-37D326BF05E8}"/>
              </a:ext>
            </a:extLst>
          </p:cNvPr>
          <p:cNvSpPr/>
          <p:nvPr userDrawn="1"/>
        </p:nvSpPr>
        <p:spPr>
          <a:xfrm>
            <a:off x="-1140804" y="3959035"/>
            <a:ext cx="14473608" cy="1197975"/>
          </a:xfrm>
          <a:prstGeom prst="ellipse">
            <a:avLst/>
          </a:prstGeom>
          <a:solidFill>
            <a:schemeClr val="tx2"/>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4000500" y="2231974"/>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7" name="Picture 6" descr="A tablet mockup.">
            <a:extLst>
              <a:ext uri="{FF2B5EF4-FFF2-40B4-BE49-F238E27FC236}">
                <a16:creationId xmlns:a16="http://schemas.microsoft.com/office/drawing/2014/main" id="{534FAA85-7BC6-2EA3-A6A1-7A960C97A3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36933" y="2060654"/>
            <a:ext cx="4518133" cy="6149444"/>
          </a:xfrm>
          <a:prstGeom prst="rect">
            <a:avLst/>
          </a:prstGeom>
          <a:effectLst>
            <a:outerShdw blurRad="176861" sx="101000" sy="101000" algn="ctr" rotWithShape="0">
              <a:prstClr val="black">
                <a:alpha val="20000"/>
              </a:prstClr>
            </a:outerShdw>
          </a:effectLst>
        </p:spPr>
      </p:pic>
      <p:pic>
        <p:nvPicPr>
          <p:cNvPr id="8" name="Picture 6">
            <a:extLst>
              <a:ext uri="{FF2B5EF4-FFF2-40B4-BE49-F238E27FC236}">
                <a16:creationId xmlns:a16="http://schemas.microsoft.com/office/drawing/2014/main" id="{7619B953-AD3B-9690-FB01-5BDBB6C8D5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0" name="Footer Placeholder 7">
            <a:extLst>
              <a:ext uri="{FF2B5EF4-FFF2-40B4-BE49-F238E27FC236}">
                <a16:creationId xmlns:a16="http://schemas.microsoft.com/office/drawing/2014/main" id="{F069690A-ED99-04E8-D448-11839157E970}"/>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2" name="Title Placeholder 2">
            <a:extLst>
              <a:ext uri="{FF2B5EF4-FFF2-40B4-BE49-F238E27FC236}">
                <a16:creationId xmlns:a16="http://schemas.microsoft.com/office/drawing/2014/main" id="{FB7704A0-CFAC-A4A1-EA1E-102C9AA5C78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de-DE"/>
              <a:t>Mastertitelformat bearbeiten</a:t>
            </a:r>
            <a:endParaRPr lang="en-US"/>
          </a:p>
        </p:txBody>
      </p:sp>
      <p:sp>
        <p:nvSpPr>
          <p:cNvPr id="14" name="Date Placeholder 3">
            <a:extLst>
              <a:ext uri="{FF2B5EF4-FFF2-40B4-BE49-F238E27FC236}">
                <a16:creationId xmlns:a16="http://schemas.microsoft.com/office/drawing/2014/main" id="{7CBC581B-3C0E-D188-11BD-40358AAC456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135844AD-E879-9C40-A45A-EEB84BD7EFCE}" type="datetime1">
              <a:rPr lang="de-DE" smtClean="0"/>
              <a:t>21.11.24</a:t>
            </a:fld>
            <a:endParaRPr lang="en-US"/>
          </a:p>
        </p:txBody>
      </p:sp>
    </p:spTree>
    <p:extLst>
      <p:ext uri="{BB962C8B-B14F-4D97-AF65-F5344CB8AC3E}">
        <p14:creationId xmlns:p14="http://schemas.microsoft.com/office/powerpoint/2010/main" val="22225111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29"/>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Oval 9">
            <a:extLst>
              <a:ext uri="{FF2B5EF4-FFF2-40B4-BE49-F238E27FC236}">
                <a16:creationId xmlns:a16="http://schemas.microsoft.com/office/drawing/2014/main" id="{A67EEAF9-AD24-B2BF-DC92-E7A6D15B1AC4}"/>
              </a:ext>
            </a:extLst>
          </p:cNvPr>
          <p:cNvSpPr/>
          <p:nvPr userDrawn="1"/>
        </p:nvSpPr>
        <p:spPr>
          <a:xfrm>
            <a:off x="-1140804" y="3959035"/>
            <a:ext cx="14473608" cy="1197975"/>
          </a:xfrm>
          <a:prstGeom prst="ellipse">
            <a:avLst/>
          </a:prstGeom>
          <a:solidFill>
            <a:schemeClr val="tx2"/>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pic>
        <p:nvPicPr>
          <p:cNvPr id="7" name="Grafik 6">
            <a:extLst>
              <a:ext uri="{FF2B5EF4-FFF2-40B4-BE49-F238E27FC236}">
                <a16:creationId xmlns:a16="http://schemas.microsoft.com/office/drawing/2014/main" id="{8DEEBE1C-D593-80D9-668C-F5D3E9FA51D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860355" y="3265142"/>
            <a:ext cx="6509629" cy="2441111"/>
          </a:xfrm>
          <a:prstGeom prst="rect">
            <a:avLst/>
          </a:prstGeom>
          <a:effectLst/>
        </p:spPr>
      </p:pic>
      <p:pic>
        <p:nvPicPr>
          <p:cNvPr id="11" name="Picture 6">
            <a:extLst>
              <a:ext uri="{FF2B5EF4-FFF2-40B4-BE49-F238E27FC236}">
                <a16:creationId xmlns:a16="http://schemas.microsoft.com/office/drawing/2014/main" id="{DF3516C3-B439-3D73-FA6F-B2A20175CA4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4" name="Picture Placeholder 20">
            <a:extLst>
              <a:ext uri="{FF2B5EF4-FFF2-40B4-BE49-F238E27FC236}">
                <a16:creationId xmlns:a16="http://schemas.microsoft.com/office/drawing/2014/main" id="{F6EF4110-C99E-CF25-0BBA-5DAE1876B205}"/>
              </a:ext>
            </a:extLst>
          </p:cNvPr>
          <p:cNvSpPr>
            <a:spLocks noGrp="1"/>
          </p:cNvSpPr>
          <p:nvPr>
            <p:ph type="pic" sz="quarter" idx="13" hasCustomPrompt="1"/>
          </p:nvPr>
        </p:nvSpPr>
        <p:spPr>
          <a:xfrm>
            <a:off x="2822016" y="3265141"/>
            <a:ext cx="6509629" cy="2441111"/>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sp>
        <p:nvSpPr>
          <p:cNvPr id="16" name="Title Placeholder 2">
            <a:extLst>
              <a:ext uri="{FF2B5EF4-FFF2-40B4-BE49-F238E27FC236}">
                <a16:creationId xmlns:a16="http://schemas.microsoft.com/office/drawing/2014/main" id="{618A7967-3311-468B-AB23-0541CFE5AF8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
        <p:nvSpPr>
          <p:cNvPr id="17" name="Date Placeholder 3">
            <a:extLst>
              <a:ext uri="{FF2B5EF4-FFF2-40B4-BE49-F238E27FC236}">
                <a16:creationId xmlns:a16="http://schemas.microsoft.com/office/drawing/2014/main" id="{8377150D-DFAF-0F9C-3CDA-92C74C3E6577}"/>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9FE0E655-0083-904A-8BE6-D4D98DBB8B3F}" type="datetime1">
              <a:rPr lang="de-DE" smtClean="0"/>
              <a:t>21.11.24</a:t>
            </a:fld>
            <a:endParaRPr lang="en-US"/>
          </a:p>
        </p:txBody>
      </p:sp>
      <p:sp>
        <p:nvSpPr>
          <p:cNvPr id="2" name="Footer Placeholder 7">
            <a:extLst>
              <a:ext uri="{FF2B5EF4-FFF2-40B4-BE49-F238E27FC236}">
                <a16:creationId xmlns:a16="http://schemas.microsoft.com/office/drawing/2014/main" id="{8E0B8AF7-C0CD-5226-346B-9E65EACA11C9}"/>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FBB65127-A492-7147-63D3-29BCF653CA5F}"/>
              </a:ext>
            </a:extLst>
          </p:cNvPr>
          <p:cNvSpPr txBox="1">
            <a:spLocks/>
          </p:cNvSpPr>
          <p:nvPr userDrawn="1"/>
        </p:nvSpPr>
        <p:spPr>
          <a:xfrm rot="16200000">
            <a:off x="8463719" y="4424050"/>
            <a:ext cx="2698750" cy="12329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a:lstStyle>
          <a:p>
            <a:r>
              <a:rPr lang="en-US"/>
              <a:t>MB UX</a:t>
            </a:r>
          </a:p>
        </p:txBody>
      </p:sp>
      <p:pic>
        <p:nvPicPr>
          <p:cNvPr id="23" name="Grafik 22">
            <a:extLst>
              <a:ext uri="{FF2B5EF4-FFF2-40B4-BE49-F238E27FC236}">
                <a16:creationId xmlns:a16="http://schemas.microsoft.com/office/drawing/2014/main" id="{936677F1-53BD-D16A-66E6-2F9B288B240B}"/>
              </a:ext>
            </a:extLst>
          </p:cNvPr>
          <p:cNvPicPr>
            <a:picLocks noChangeAspect="1"/>
          </p:cNvPicPr>
          <p:nvPr userDrawn="1"/>
        </p:nvPicPr>
        <p:blipFill>
          <a:blip r:embed="rId5"/>
          <a:srcRect/>
          <a:stretch/>
        </p:blipFill>
        <p:spPr>
          <a:xfrm>
            <a:off x="2585589" y="3049636"/>
            <a:ext cx="6982482" cy="2913842"/>
          </a:xfrm>
          <a:prstGeom prst="rect">
            <a:avLst/>
          </a:prstGeom>
        </p:spPr>
      </p:pic>
    </p:spTree>
    <p:extLst>
      <p:ext uri="{BB962C8B-B14F-4D97-AF65-F5344CB8AC3E}">
        <p14:creationId xmlns:p14="http://schemas.microsoft.com/office/powerpoint/2010/main" val="1184074031"/>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Oval 9">
            <a:extLst>
              <a:ext uri="{FF2B5EF4-FFF2-40B4-BE49-F238E27FC236}">
                <a16:creationId xmlns:a16="http://schemas.microsoft.com/office/drawing/2014/main" id="{A67EEAF9-AD24-B2BF-DC92-E7A6D15B1AC4}"/>
              </a:ext>
            </a:extLst>
          </p:cNvPr>
          <p:cNvSpPr/>
          <p:nvPr userDrawn="1"/>
        </p:nvSpPr>
        <p:spPr>
          <a:xfrm>
            <a:off x="-1140805" y="3972764"/>
            <a:ext cx="14473608" cy="1197975"/>
          </a:xfrm>
          <a:prstGeom prst="ellipse">
            <a:avLst/>
          </a:prstGeom>
          <a:solidFill>
            <a:schemeClr val="tx2"/>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sp>
        <p:nvSpPr>
          <p:cNvPr id="2" name="Date Placeholder 3">
            <a:extLst>
              <a:ext uri="{FF2B5EF4-FFF2-40B4-BE49-F238E27FC236}">
                <a16:creationId xmlns:a16="http://schemas.microsoft.com/office/drawing/2014/main" id="{05DE4004-A683-68F8-3857-E0C59B90AD5D}"/>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8EE03896-DD0F-BF43-9725-5FD0A2451471}" type="datetime1">
              <a:rPr lang="de-DE" smtClean="0"/>
              <a:t>21.11.24</a:t>
            </a:fld>
            <a:endParaRPr lang="en-US"/>
          </a:p>
        </p:txBody>
      </p:sp>
      <p:sp>
        <p:nvSpPr>
          <p:cNvPr id="8" name="Picture Placeholder 10">
            <a:extLst>
              <a:ext uri="{FF2B5EF4-FFF2-40B4-BE49-F238E27FC236}">
                <a16:creationId xmlns:a16="http://schemas.microsoft.com/office/drawing/2014/main" id="{DD3F681F-E203-2156-7857-48D5A5B1EDD0}"/>
              </a:ext>
            </a:extLst>
          </p:cNvPr>
          <p:cNvSpPr>
            <a:spLocks noGrp="1"/>
          </p:cNvSpPr>
          <p:nvPr>
            <p:ph type="pic" sz="quarter" idx="10" hasCustomPrompt="1"/>
          </p:nvPr>
        </p:nvSpPr>
        <p:spPr>
          <a:xfrm rot="5400000">
            <a:off x="4000500" y="1356157"/>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12" name="Picture 3" descr="A tablet mockup.">
            <a:extLst>
              <a:ext uri="{FF2B5EF4-FFF2-40B4-BE49-F238E27FC236}">
                <a16:creationId xmlns:a16="http://schemas.microsoft.com/office/drawing/2014/main" id="{B45C736E-3A25-1A5A-0903-13B44D9EB2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3836933" y="1184837"/>
            <a:ext cx="4518133" cy="6149444"/>
          </a:xfrm>
          <a:prstGeom prst="rect">
            <a:avLst/>
          </a:prstGeom>
          <a:effectLst/>
        </p:spPr>
      </p:pic>
      <p:pic>
        <p:nvPicPr>
          <p:cNvPr id="4" name="Picture 6">
            <a:extLst>
              <a:ext uri="{FF2B5EF4-FFF2-40B4-BE49-F238E27FC236}">
                <a16:creationId xmlns:a16="http://schemas.microsoft.com/office/drawing/2014/main" id="{A0A2B43B-5F0B-CF61-841F-9459CB86E36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7" name="Footer Placeholder 7">
            <a:extLst>
              <a:ext uri="{FF2B5EF4-FFF2-40B4-BE49-F238E27FC236}">
                <a16:creationId xmlns:a16="http://schemas.microsoft.com/office/drawing/2014/main" id="{6380EBD2-AD7A-273A-5F69-6AA2D3A5A218}"/>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1" name="Title Placeholder 2">
            <a:extLst>
              <a:ext uri="{FF2B5EF4-FFF2-40B4-BE49-F238E27FC236}">
                <a16:creationId xmlns:a16="http://schemas.microsoft.com/office/drawing/2014/main" id="{64C6E01F-4598-89A0-E7B5-466A27FFA49F}"/>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Tree>
    <p:extLst>
      <p:ext uri="{BB962C8B-B14F-4D97-AF65-F5344CB8AC3E}">
        <p14:creationId xmlns:p14="http://schemas.microsoft.com/office/powerpoint/2010/main" val="1469822175"/>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Mock Up - Laptop">
    <p:bg>
      <p:bgPr>
        <a:solidFill>
          <a:schemeClr val="tx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2095499" y="800100"/>
            <a:ext cx="8221664" cy="5257800"/>
          </a:xfrm>
          <a:prstGeom prst="rect">
            <a:avLst/>
          </a:prstGeom>
          <a:solidFill>
            <a:schemeClr val="bg2"/>
          </a:solidFill>
        </p:spPr>
        <p:txBody>
          <a:bodyPr anchor="ctr"/>
          <a:lstStyle>
            <a:lvl1pPr algn="ctr">
              <a:defRPr/>
            </a:lvl1pPr>
          </a:lstStyle>
          <a:p>
            <a:r>
              <a:rPr lang="en-US"/>
              <a:t>Click icon to add image</a:t>
            </a:r>
          </a:p>
        </p:txBody>
      </p:sp>
      <p:pic>
        <p:nvPicPr>
          <p:cNvPr id="8" name="Picture 7" descr="A laptop mockup.">
            <a:extLst>
              <a:ext uri="{FF2B5EF4-FFF2-40B4-BE49-F238E27FC236}">
                <a16:creationId xmlns:a16="http://schemas.microsoft.com/office/drawing/2014/main" id="{B63AD068-1196-A2D9-2C08-9EF2EDFECC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81" y="514350"/>
            <a:ext cx="10677099" cy="6149441"/>
          </a:xfrm>
          <a:prstGeom prst="rect">
            <a:avLst/>
          </a:prstGeom>
        </p:spPr>
      </p:pic>
      <p:sp>
        <p:nvSpPr>
          <p:cNvPr id="7" name="Title Placeholder 2">
            <a:extLst>
              <a:ext uri="{FF2B5EF4-FFF2-40B4-BE49-F238E27FC236}">
                <a16:creationId xmlns:a16="http://schemas.microsoft.com/office/drawing/2014/main" id="{AC6D9757-E313-592B-C13D-797A2F4D0ED8}"/>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
        <p:nvSpPr>
          <p:cNvPr id="9" name="Date Placeholder 3">
            <a:extLst>
              <a:ext uri="{FF2B5EF4-FFF2-40B4-BE49-F238E27FC236}">
                <a16:creationId xmlns:a16="http://schemas.microsoft.com/office/drawing/2014/main" id="{64BC382C-B4F9-7893-8D5A-F2C4105D074B}"/>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A502F311-4FB3-0449-A951-BE0A3F1CF2D0}" type="datetime1">
              <a:rPr lang="de-DE" smtClean="0"/>
              <a:t>21.11.24</a:t>
            </a:fld>
            <a:endParaRPr lang="en-US"/>
          </a:p>
        </p:txBody>
      </p:sp>
      <p:sp>
        <p:nvSpPr>
          <p:cNvPr id="10" name="Footer Placeholder 7">
            <a:extLst>
              <a:ext uri="{FF2B5EF4-FFF2-40B4-BE49-F238E27FC236}">
                <a16:creationId xmlns:a16="http://schemas.microsoft.com/office/drawing/2014/main" id="{39333A47-F06B-8C99-E8F5-32633A5E6AA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Tree>
    <p:extLst>
      <p:ext uri="{BB962C8B-B14F-4D97-AF65-F5344CB8AC3E}">
        <p14:creationId xmlns:p14="http://schemas.microsoft.com/office/powerpoint/2010/main" val="2156261863"/>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Mock Up - Desktop">
    <p:bg>
      <p:bgPr>
        <a:solidFill>
          <a:schemeClr val="tx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4" name="Picture Placeholder 10">
            <a:extLst>
              <a:ext uri="{FF2B5EF4-FFF2-40B4-BE49-F238E27FC236}">
                <a16:creationId xmlns:a16="http://schemas.microsoft.com/office/drawing/2014/main" id="{04CD67BB-5A2F-0600-CEB9-A9C73DA6E1E3}"/>
              </a:ext>
            </a:extLst>
          </p:cNvPr>
          <p:cNvSpPr>
            <a:spLocks noGrp="1"/>
          </p:cNvSpPr>
          <p:nvPr>
            <p:ph type="pic" sz="quarter" idx="10" hasCustomPrompt="1"/>
          </p:nvPr>
        </p:nvSpPr>
        <p:spPr>
          <a:xfrm>
            <a:off x="2514600" y="761999"/>
            <a:ext cx="7162800" cy="4114801"/>
          </a:xfrm>
          <a:prstGeom prst="rect">
            <a:avLst/>
          </a:prstGeom>
          <a:solidFill>
            <a:schemeClr val="bg2"/>
          </a:solidFill>
        </p:spPr>
        <p:txBody>
          <a:bodyPr anchor="ctr"/>
          <a:lstStyle>
            <a:lvl1pPr algn="ctr">
              <a:defRPr>
                <a:solidFill>
                  <a:schemeClr val="tx1"/>
                </a:solidFill>
              </a:defRPr>
            </a:lvl1pPr>
          </a:lstStyle>
          <a:p>
            <a:r>
              <a:rPr lang="en-US"/>
              <a:t>Click icon to add image</a:t>
            </a:r>
          </a:p>
        </p:txBody>
      </p:sp>
      <p:pic>
        <p:nvPicPr>
          <p:cNvPr id="8" name="Picture 7" descr="A computer desktop mockup.">
            <a:extLst>
              <a:ext uri="{FF2B5EF4-FFF2-40B4-BE49-F238E27FC236}">
                <a16:creationId xmlns:a16="http://schemas.microsoft.com/office/drawing/2014/main" id="{CD306D9D-70BA-794C-E543-AD2C9FFD07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52306" y="521192"/>
            <a:ext cx="7687387" cy="6145816"/>
          </a:xfrm>
          <a:prstGeom prst="rect">
            <a:avLst/>
          </a:prstGeom>
        </p:spPr>
      </p:pic>
      <p:sp>
        <p:nvSpPr>
          <p:cNvPr id="9" name="Title Placeholder 2">
            <a:extLst>
              <a:ext uri="{FF2B5EF4-FFF2-40B4-BE49-F238E27FC236}">
                <a16:creationId xmlns:a16="http://schemas.microsoft.com/office/drawing/2014/main" id="{0987119B-DC1A-AF66-8343-EF7663AE9B2A}"/>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
        <p:nvSpPr>
          <p:cNvPr id="10" name="Date Placeholder 3">
            <a:extLst>
              <a:ext uri="{FF2B5EF4-FFF2-40B4-BE49-F238E27FC236}">
                <a16:creationId xmlns:a16="http://schemas.microsoft.com/office/drawing/2014/main" id="{5A388080-E8F8-C271-5F5F-8E5FA2D543C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90EC7F3B-CE4F-7C4F-8F0A-A303D282A7CF}" type="datetime1">
              <a:rPr lang="de-DE" smtClean="0"/>
              <a:t>21.11.24</a:t>
            </a:fld>
            <a:endParaRPr lang="en-US"/>
          </a:p>
        </p:txBody>
      </p:sp>
      <p:sp>
        <p:nvSpPr>
          <p:cNvPr id="11" name="Footer Placeholder 7">
            <a:extLst>
              <a:ext uri="{FF2B5EF4-FFF2-40B4-BE49-F238E27FC236}">
                <a16:creationId xmlns:a16="http://schemas.microsoft.com/office/drawing/2014/main" id="{9AD05DE8-CC19-CA6A-3DAB-B03132A0BCA1}"/>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Tree>
    <p:extLst>
      <p:ext uri="{BB962C8B-B14F-4D97-AF65-F5344CB8AC3E}">
        <p14:creationId xmlns:p14="http://schemas.microsoft.com/office/powerpoint/2010/main" val="2995159517"/>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 Basic">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0" name="TextBox 9">
            <a:extLst>
              <a:ext uri="{FF2B5EF4-FFF2-40B4-BE49-F238E27FC236}">
                <a16:creationId xmlns:a16="http://schemas.microsoft.com/office/drawing/2014/main" id="{FDED8ED1-C2AD-4279-833F-A41585B4DDDA}"/>
              </a:ext>
            </a:extLst>
          </p:cNvPr>
          <p:cNvSpPr txBox="1"/>
          <p:nvPr userDrawn="1"/>
        </p:nvSpPr>
        <p:spPr>
          <a:xfrm>
            <a:off x="76200" y="662793"/>
            <a:ext cx="2025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bg1"/>
                </a:solidFill>
                <a:latin typeface="Valtech Neue Light" pitchFamily="2" charset="0"/>
              </a:rPr>
              <a:t>Icons</a:t>
            </a:r>
          </a:p>
        </p:txBody>
      </p:sp>
      <p:pic>
        <p:nvPicPr>
          <p:cNvPr id="99" name="Picture Placeholder 28">
            <a:extLst>
              <a:ext uri="{FF2B5EF4-FFF2-40B4-BE49-F238E27FC236}">
                <a16:creationId xmlns:a16="http://schemas.microsoft.com/office/drawing/2014/main" id="{9D10DAFB-1D43-9504-CB2F-9C8C7DC37F15}"/>
              </a:ext>
            </a:extLst>
          </p:cNvPr>
          <p:cNvPicPr>
            <a:picLocks noChangeAspect="1"/>
          </p:cNvPicPr>
          <p:nvPr userDrawn="1"/>
        </p:nvPicPr>
        <p:blipFill rotWithShape="1">
          <a:blip r:embed="rId2"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47999" t="-32414" r="-49305" b="-33103"/>
          <a:stretch/>
        </p:blipFill>
        <p:spPr>
          <a:xfrm>
            <a:off x="6267451" y="1290265"/>
            <a:ext cx="668338" cy="539751"/>
          </a:xfrm>
          <a:prstGeom prst="rect">
            <a:avLst/>
          </a:prstGeom>
          <a:noFill/>
        </p:spPr>
      </p:pic>
      <p:pic>
        <p:nvPicPr>
          <p:cNvPr id="101" name="Picture Placeholder 30">
            <a:extLst>
              <a:ext uri="{FF2B5EF4-FFF2-40B4-BE49-F238E27FC236}">
                <a16:creationId xmlns:a16="http://schemas.microsoft.com/office/drawing/2014/main" id="{055C26EA-18B1-4374-368D-DE3B2433E557}"/>
              </a:ext>
            </a:extLst>
          </p:cNvPr>
          <p:cNvPicPr>
            <a:picLocks noChangeAspect="1"/>
          </p:cNvPicPr>
          <p:nvPr userDrawn="1"/>
        </p:nvPicPr>
        <p:blipFill rotWithShape="1">
          <a:blip r:embed="rId4"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48723" t="-33049" r="-48723" b="-32196"/>
          <a:stretch/>
        </p:blipFill>
        <p:spPr>
          <a:xfrm>
            <a:off x="7278688" y="1290267"/>
            <a:ext cx="669925" cy="539749"/>
          </a:xfrm>
          <a:prstGeom prst="rect">
            <a:avLst/>
          </a:prstGeom>
          <a:noFill/>
        </p:spPr>
      </p:pic>
      <p:pic>
        <p:nvPicPr>
          <p:cNvPr id="102" name="Picture Placeholder 24">
            <a:extLst>
              <a:ext uri="{FF2B5EF4-FFF2-40B4-BE49-F238E27FC236}">
                <a16:creationId xmlns:a16="http://schemas.microsoft.com/office/drawing/2014/main" id="{2CBFF668-F385-F565-6F34-4EF18CC493BC}"/>
              </a:ext>
            </a:extLst>
          </p:cNvPr>
          <p:cNvPicPr>
            <a:picLocks noChangeAspect="1"/>
          </p:cNvPicPr>
          <p:nvPr userDrawn="1"/>
        </p:nvPicPr>
        <p:blipFill rotWithShape="1">
          <a:blip r:embed="rId6"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7"/>
              </a:ext>
            </a:extLst>
          </a:blip>
          <a:srcRect l="-53752" t="-37224" r="-56230" b="-33209"/>
          <a:stretch/>
        </p:blipFill>
        <p:spPr>
          <a:xfrm>
            <a:off x="4241800" y="1290267"/>
            <a:ext cx="669925" cy="539749"/>
          </a:xfrm>
          <a:prstGeom prst="rect">
            <a:avLst/>
          </a:prstGeom>
          <a:noFill/>
        </p:spPr>
      </p:pic>
      <p:pic>
        <p:nvPicPr>
          <p:cNvPr id="103" name="Picture Placeholder 32">
            <a:extLst>
              <a:ext uri="{FF2B5EF4-FFF2-40B4-BE49-F238E27FC236}">
                <a16:creationId xmlns:a16="http://schemas.microsoft.com/office/drawing/2014/main" id="{DEDC1098-919B-51C5-59C1-1DE4CC437951}"/>
              </a:ext>
            </a:extLst>
          </p:cNvPr>
          <p:cNvPicPr>
            <a:picLocks noChangeAspect="1"/>
          </p:cNvPicPr>
          <p:nvPr userDrawn="1"/>
        </p:nvPicPr>
        <p:blipFill rotWithShape="1">
          <a:blip r:embed="rId8"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9"/>
              </a:ext>
            </a:extLst>
          </a:blip>
          <a:srcRect l="-48045" t="-33333" r="-51258" b="-33333"/>
          <a:stretch/>
        </p:blipFill>
        <p:spPr>
          <a:xfrm>
            <a:off x="8291513" y="1290267"/>
            <a:ext cx="669926" cy="539749"/>
          </a:xfrm>
          <a:prstGeom prst="rect">
            <a:avLst/>
          </a:prstGeom>
          <a:noFill/>
        </p:spPr>
      </p:pic>
      <p:pic>
        <p:nvPicPr>
          <p:cNvPr id="104" name="Picture Placeholder 44">
            <a:extLst>
              <a:ext uri="{FF2B5EF4-FFF2-40B4-BE49-F238E27FC236}">
                <a16:creationId xmlns:a16="http://schemas.microsoft.com/office/drawing/2014/main" id="{5739EE33-B850-80F0-94A1-D788ECAA1256}"/>
              </a:ext>
            </a:extLst>
          </p:cNvPr>
          <p:cNvPicPr>
            <a:picLocks noChangeAspect="1"/>
          </p:cNvPicPr>
          <p:nvPr userDrawn="1"/>
        </p:nvPicPr>
        <p:blipFill rotWithShape="1">
          <a:blip r:embed="rId10"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11"/>
              </a:ext>
            </a:extLst>
          </a:blip>
          <a:srcRect l="-41794" t="-60726" r="-41794" b="-51841"/>
          <a:stretch/>
        </p:blipFill>
        <p:spPr>
          <a:xfrm>
            <a:off x="9304338" y="1290267"/>
            <a:ext cx="669925" cy="539750"/>
          </a:xfrm>
          <a:prstGeom prst="rect">
            <a:avLst/>
          </a:prstGeom>
          <a:noFill/>
        </p:spPr>
      </p:pic>
      <p:pic>
        <p:nvPicPr>
          <p:cNvPr id="105" name="Picture Placeholder 56">
            <a:extLst>
              <a:ext uri="{FF2B5EF4-FFF2-40B4-BE49-F238E27FC236}">
                <a16:creationId xmlns:a16="http://schemas.microsoft.com/office/drawing/2014/main" id="{4A56C6BA-A9E1-BAC0-7639-BFB8F81D1212}"/>
              </a:ext>
            </a:extLst>
          </p:cNvPr>
          <p:cNvPicPr>
            <a:picLocks noChangeAspect="1"/>
          </p:cNvPicPr>
          <p:nvPr userDrawn="1"/>
        </p:nvPicPr>
        <p:blipFill rotWithShape="1">
          <a:blip r:embed="rId12"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13"/>
              </a:ext>
            </a:extLst>
          </a:blip>
          <a:srcRect l="-22667" t="-84504" r="-22667" b="-88146"/>
          <a:stretch/>
        </p:blipFill>
        <p:spPr>
          <a:xfrm>
            <a:off x="10317162" y="1297374"/>
            <a:ext cx="663575" cy="532641"/>
          </a:xfrm>
          <a:prstGeom prst="rect">
            <a:avLst/>
          </a:prstGeom>
          <a:noFill/>
        </p:spPr>
      </p:pic>
      <p:pic>
        <p:nvPicPr>
          <p:cNvPr id="106" name="Picture Placeholder 72">
            <a:extLst>
              <a:ext uri="{FF2B5EF4-FFF2-40B4-BE49-F238E27FC236}">
                <a16:creationId xmlns:a16="http://schemas.microsoft.com/office/drawing/2014/main" id="{5715982D-3016-3501-8CCA-07F448832F2E}"/>
              </a:ext>
            </a:extLst>
          </p:cNvPr>
          <p:cNvPicPr>
            <a:picLocks noChangeAspect="1"/>
          </p:cNvPicPr>
          <p:nvPr userDrawn="1"/>
        </p:nvPicPr>
        <p:blipFill rotWithShape="1">
          <a:blip r:embed="rId14"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15"/>
              </a:ext>
            </a:extLst>
          </a:blip>
          <a:srcRect l="-75773" t="-44162" r="-74666" b="-44162"/>
          <a:stretch/>
        </p:blipFill>
        <p:spPr>
          <a:xfrm>
            <a:off x="5254625" y="1290265"/>
            <a:ext cx="669926" cy="539752"/>
          </a:xfrm>
          <a:prstGeom prst="rect">
            <a:avLst/>
          </a:prstGeom>
          <a:noFill/>
        </p:spPr>
      </p:pic>
      <p:pic>
        <p:nvPicPr>
          <p:cNvPr id="160" name="Picture Placeholder 22">
            <a:extLst>
              <a:ext uri="{FF2B5EF4-FFF2-40B4-BE49-F238E27FC236}">
                <a16:creationId xmlns:a16="http://schemas.microsoft.com/office/drawing/2014/main" id="{E176364F-858F-476C-2B68-4A6886588C75}"/>
              </a:ext>
            </a:extLst>
          </p:cNvPr>
          <p:cNvPicPr>
            <a:picLocks noChangeAspect="1"/>
          </p:cNvPicPr>
          <p:nvPr userDrawn="1"/>
        </p:nvPicPr>
        <p:blipFill rotWithShape="1">
          <a:blip r:embed="rId16" cstate="screen">
            <a:lum bright="-100000" contrast="-100000"/>
            <a:extLst>
              <a:ext uri="{28A0092B-C50C-407E-A947-70E740481C1C}">
                <a14:useLocalDpi xmlns:a14="http://schemas.microsoft.com/office/drawing/2010/main"/>
              </a:ext>
              <a:ext uri="{96DAC541-7B7A-43D3-8B79-37D633B846F1}">
                <asvg:svgBlip xmlns:asvg="http://schemas.microsoft.com/office/drawing/2016/SVG/main" r:embed="rId17"/>
              </a:ext>
            </a:extLst>
          </a:blip>
          <a:srcRect l="-52716" t="-36783" r="-53691" b="-36783"/>
          <a:stretch/>
        </p:blipFill>
        <p:spPr>
          <a:xfrm>
            <a:off x="3228975" y="1290268"/>
            <a:ext cx="666750" cy="539749"/>
          </a:xfrm>
          <a:prstGeom prst="rect">
            <a:avLst/>
          </a:prstGeom>
          <a:noFill/>
        </p:spPr>
      </p:pic>
      <p:sp>
        <p:nvSpPr>
          <p:cNvPr id="22" name="Title Placeholder 2">
            <a:extLst>
              <a:ext uri="{FF2B5EF4-FFF2-40B4-BE49-F238E27FC236}">
                <a16:creationId xmlns:a16="http://schemas.microsoft.com/office/drawing/2014/main" id="{78E6D8F2-A888-D879-EBA1-5BCD044BA5EA}"/>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lgn="ctr">
              <a:defRPr/>
            </a:lvl1pPr>
          </a:lstStyle>
          <a:p>
            <a:r>
              <a:rPr lang="de-DE"/>
              <a:t>Mastertitelformat bearbeiten</a:t>
            </a:r>
            <a:endParaRPr lang="en-US"/>
          </a:p>
        </p:txBody>
      </p:sp>
      <p:sp>
        <p:nvSpPr>
          <p:cNvPr id="63" name="Date Placeholder 3">
            <a:extLst>
              <a:ext uri="{FF2B5EF4-FFF2-40B4-BE49-F238E27FC236}">
                <a16:creationId xmlns:a16="http://schemas.microsoft.com/office/drawing/2014/main" id="{A7BBFFAE-3C36-1C40-E00A-F79757ED7479}"/>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24E525FE-2694-B04E-B20B-0A52861AAFAD}" type="datetime1">
              <a:rPr lang="de-DE" smtClean="0"/>
              <a:t>21.11.24</a:t>
            </a:fld>
            <a:endParaRPr lang="en-US"/>
          </a:p>
        </p:txBody>
      </p:sp>
      <p:sp>
        <p:nvSpPr>
          <p:cNvPr id="64" name="Footer Placeholder 7">
            <a:extLst>
              <a:ext uri="{FF2B5EF4-FFF2-40B4-BE49-F238E27FC236}">
                <a16:creationId xmlns:a16="http://schemas.microsoft.com/office/drawing/2014/main" id="{7439348F-4277-B8CF-C3D5-AE8F02C947A8}"/>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Tree>
    <p:extLst>
      <p:ext uri="{BB962C8B-B14F-4D97-AF65-F5344CB8AC3E}">
        <p14:creationId xmlns:p14="http://schemas.microsoft.com/office/powerpoint/2010/main" val="5199787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 Text Only">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DF3F075-BE47-6284-DE43-90BC039E6D89}"/>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smtClean="0"/>
              <a:pPr/>
              <a:t>‹Nr.›</a:t>
            </a:fld>
            <a:endParaRPr lang="en-US"/>
          </a:p>
        </p:txBody>
      </p:sp>
      <p:sp>
        <p:nvSpPr>
          <p:cNvPr id="2" name="Title 1">
            <a:extLst>
              <a:ext uri="{FF2B5EF4-FFF2-40B4-BE49-F238E27FC236}">
                <a16:creationId xmlns:a16="http://schemas.microsoft.com/office/drawing/2014/main" id="{928F68DB-1F23-8F33-6ECA-B5F0B5B137E0}"/>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tx1"/>
                </a:solidFill>
                <a:latin typeface="Valtech Neue Light" pitchFamily="2" charset="0"/>
              </a:defRPr>
            </a:lvl1pPr>
          </a:lstStyle>
          <a:p>
            <a:r>
              <a:rPr lang="en-US"/>
              <a:t>Presentation Title </a:t>
            </a:r>
            <a:br>
              <a:rPr lang="en-US"/>
            </a:br>
            <a:r>
              <a:rPr lang="en-US"/>
              <a:t>Goes Here</a:t>
            </a:r>
          </a:p>
        </p:txBody>
      </p:sp>
      <p:sp>
        <p:nvSpPr>
          <p:cNvPr id="5" name="Text Placeholder 4">
            <a:extLst>
              <a:ext uri="{FF2B5EF4-FFF2-40B4-BE49-F238E27FC236}">
                <a16:creationId xmlns:a16="http://schemas.microsoft.com/office/drawing/2014/main" id="{EF403B4A-A4F6-3C9D-2116-DD985E934D9A}"/>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lvl1pPr>
          </a:lstStyle>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a:p>
            <a:pPr lvl="0"/>
            <a:endParaRPr lang="en-US"/>
          </a:p>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p:txBody>
      </p:sp>
      <p:sp>
        <p:nvSpPr>
          <p:cNvPr id="8" name="Date Placeholder 3">
            <a:extLst>
              <a:ext uri="{FF2B5EF4-FFF2-40B4-BE49-F238E27FC236}">
                <a16:creationId xmlns:a16="http://schemas.microsoft.com/office/drawing/2014/main" id="{04ADB132-264F-4AA2-1863-A5369154CB86}"/>
              </a:ext>
            </a:extLst>
          </p:cNvPr>
          <p:cNvSpPr>
            <a:spLocks noGrp="1"/>
          </p:cNvSpPr>
          <p:nvPr>
            <p:ph type="dt" sz="half" idx="2"/>
          </p:nvPr>
        </p:nvSpPr>
        <p:spPr>
          <a:xfrm>
            <a:off x="9974263"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918CA927-2EEA-8340-98CD-64B1238CED92}" type="datetime1">
              <a:rPr lang="de-DE" smtClean="0"/>
              <a:t>21.11.24</a:t>
            </a:fld>
            <a:endParaRPr lang="en-US"/>
          </a:p>
        </p:txBody>
      </p:sp>
      <p:pic>
        <p:nvPicPr>
          <p:cNvPr id="7" name="Grafik 6">
            <a:extLst>
              <a:ext uri="{FF2B5EF4-FFF2-40B4-BE49-F238E27FC236}">
                <a16:creationId xmlns:a16="http://schemas.microsoft.com/office/drawing/2014/main" id="{82B2A23A-DC73-39FB-B75B-839D5F2C819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712" t="11954" r="8169" b="13334"/>
          <a:stretch/>
        </p:blipFill>
        <p:spPr>
          <a:xfrm>
            <a:off x="0" y="6237312"/>
            <a:ext cx="2438720" cy="620688"/>
          </a:xfrm>
          <a:prstGeom prst="rect">
            <a:avLst/>
          </a:prstGeom>
        </p:spPr>
      </p:pic>
      <p:sp>
        <p:nvSpPr>
          <p:cNvPr id="3" name="Footer Placeholder 4">
            <a:extLst>
              <a:ext uri="{FF2B5EF4-FFF2-40B4-BE49-F238E27FC236}">
                <a16:creationId xmlns:a16="http://schemas.microsoft.com/office/drawing/2014/main" id="{D1BFA2DE-E8A8-6457-C778-185CA06DFA12}"/>
              </a:ext>
            </a:extLst>
          </p:cNvPr>
          <p:cNvSpPr>
            <a:spLocks noGrp="1"/>
          </p:cNvSpPr>
          <p:nvPr>
            <p:ph type="ftr" sz="quarter" idx="3"/>
          </p:nvPr>
        </p:nvSpPr>
        <p:spPr>
          <a:xfrm>
            <a:off x="2783632"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a:t>Valtech Mobility</a:t>
            </a:r>
          </a:p>
        </p:txBody>
      </p:sp>
    </p:spTree>
    <p:extLst>
      <p:ext uri="{BB962C8B-B14F-4D97-AF65-F5344CB8AC3E}">
        <p14:creationId xmlns:p14="http://schemas.microsoft.com/office/powerpoint/2010/main" val="352657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 Text Only">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DF3F075-BE47-6284-DE43-90BC039E6D89}"/>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smtClean="0"/>
              <a:pPr/>
              <a:t>‹Nr.›</a:t>
            </a:fld>
            <a:endParaRPr lang="en-US"/>
          </a:p>
        </p:txBody>
      </p:sp>
      <p:sp>
        <p:nvSpPr>
          <p:cNvPr id="2" name="Title 1">
            <a:extLst>
              <a:ext uri="{FF2B5EF4-FFF2-40B4-BE49-F238E27FC236}">
                <a16:creationId xmlns:a16="http://schemas.microsoft.com/office/drawing/2014/main" id="{928F68DB-1F23-8F33-6ECA-B5F0B5B137E0}"/>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tx1"/>
                </a:solidFill>
                <a:latin typeface="Valtech Neue Light" pitchFamily="2" charset="0"/>
              </a:defRPr>
            </a:lvl1pPr>
          </a:lstStyle>
          <a:p>
            <a:r>
              <a:rPr lang="en-US"/>
              <a:t>Thank You.</a:t>
            </a:r>
          </a:p>
        </p:txBody>
      </p:sp>
      <p:sp>
        <p:nvSpPr>
          <p:cNvPr id="5" name="Text Placeholder 4">
            <a:extLst>
              <a:ext uri="{FF2B5EF4-FFF2-40B4-BE49-F238E27FC236}">
                <a16:creationId xmlns:a16="http://schemas.microsoft.com/office/drawing/2014/main" id="{EF403B4A-A4F6-3C9D-2116-DD985E934D9A}"/>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lvl1pPr>
          </a:lstStyle>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a:p>
            <a:pPr lvl="0"/>
            <a:endParaRPr lang="en-US"/>
          </a:p>
          <a:p>
            <a:pPr lvl="0"/>
            <a:r>
              <a:rPr lang="en-US"/>
              <a:t>Presenter Name</a:t>
            </a:r>
          </a:p>
          <a:p>
            <a:pPr lvl="0"/>
            <a:r>
              <a:rPr lang="en-US"/>
              <a:t>Presenter Title</a:t>
            </a:r>
          </a:p>
          <a:p>
            <a:pPr lvl="0"/>
            <a:endParaRPr lang="en-US"/>
          </a:p>
          <a:p>
            <a:pPr lvl="0"/>
            <a:r>
              <a:rPr lang="en-US"/>
              <a:t>Presenter Name</a:t>
            </a:r>
          </a:p>
          <a:p>
            <a:pPr lvl="0"/>
            <a:r>
              <a:rPr lang="en-US"/>
              <a:t>Presenter Title</a:t>
            </a:r>
          </a:p>
          <a:p>
            <a:pPr lvl="0"/>
            <a:endParaRPr lang="en-US"/>
          </a:p>
        </p:txBody>
      </p:sp>
      <p:sp>
        <p:nvSpPr>
          <p:cNvPr id="8" name="Date Placeholder 3">
            <a:extLst>
              <a:ext uri="{FF2B5EF4-FFF2-40B4-BE49-F238E27FC236}">
                <a16:creationId xmlns:a16="http://schemas.microsoft.com/office/drawing/2014/main" id="{04ADB132-264F-4AA2-1863-A5369154CB86}"/>
              </a:ext>
            </a:extLst>
          </p:cNvPr>
          <p:cNvSpPr>
            <a:spLocks noGrp="1"/>
          </p:cNvSpPr>
          <p:nvPr>
            <p:ph type="dt" sz="half" idx="2"/>
          </p:nvPr>
        </p:nvSpPr>
        <p:spPr>
          <a:xfrm>
            <a:off x="9974263"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F586A7FB-F757-A846-89D8-AB058C357796}" type="datetime1">
              <a:rPr lang="de-DE" smtClean="0"/>
              <a:t>21.11.24</a:t>
            </a:fld>
            <a:endParaRPr lang="en-US"/>
          </a:p>
        </p:txBody>
      </p:sp>
      <p:pic>
        <p:nvPicPr>
          <p:cNvPr id="7" name="Grafik 6">
            <a:extLst>
              <a:ext uri="{FF2B5EF4-FFF2-40B4-BE49-F238E27FC236}">
                <a16:creationId xmlns:a16="http://schemas.microsoft.com/office/drawing/2014/main" id="{82B2A23A-DC73-39FB-B75B-839D5F2C819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712" t="11954" r="8169" b="13334"/>
          <a:stretch/>
        </p:blipFill>
        <p:spPr>
          <a:xfrm>
            <a:off x="0" y="6237312"/>
            <a:ext cx="2438720" cy="620688"/>
          </a:xfrm>
          <a:prstGeom prst="rect">
            <a:avLst/>
          </a:prstGeom>
        </p:spPr>
      </p:pic>
      <p:sp>
        <p:nvSpPr>
          <p:cNvPr id="3" name="Footer Placeholder 4">
            <a:extLst>
              <a:ext uri="{FF2B5EF4-FFF2-40B4-BE49-F238E27FC236}">
                <a16:creationId xmlns:a16="http://schemas.microsoft.com/office/drawing/2014/main" id="{D1BFA2DE-E8A8-6457-C778-185CA06DFA12}"/>
              </a:ext>
            </a:extLst>
          </p:cNvPr>
          <p:cNvSpPr>
            <a:spLocks noGrp="1"/>
          </p:cNvSpPr>
          <p:nvPr>
            <p:ph type="ftr" sz="quarter" idx="3"/>
          </p:nvPr>
        </p:nvSpPr>
        <p:spPr>
          <a:xfrm>
            <a:off x="2783632"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a:t>Valtech Mobility</a:t>
            </a:r>
          </a:p>
        </p:txBody>
      </p:sp>
      <p:sp>
        <p:nvSpPr>
          <p:cNvPr id="4" name="Textplatzhalter 2">
            <a:extLst>
              <a:ext uri="{FF2B5EF4-FFF2-40B4-BE49-F238E27FC236}">
                <a16:creationId xmlns:a16="http://schemas.microsoft.com/office/drawing/2014/main" id="{28E835FB-3560-ACD0-8509-E9C3E2DB19B1}"/>
              </a:ext>
            </a:extLst>
          </p:cNvPr>
          <p:cNvSpPr txBox="1">
            <a:spLocks/>
          </p:cNvSpPr>
          <p:nvPr userDrawn="1"/>
        </p:nvSpPr>
        <p:spPr bwMode="gray">
          <a:xfrm>
            <a:off x="8323651" y="5031285"/>
            <a:ext cx="3676262" cy="769441"/>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1000" b="0" i="0" kern="1200">
                <a:solidFill>
                  <a:schemeClr val="accent5"/>
                </a:solidFill>
                <a:effectLst/>
                <a:latin typeface="Sons Light" panose="020B0303030202060203" pitchFamily="34" charset="77"/>
                <a:ea typeface="+mn-ea"/>
                <a:cs typeface="+mn-cs"/>
              </a:rPr>
              <a:t>The reproduction, distribution and utilization of this presentation as well as the communication of its contents to others without express authorization is prohibited. Offenders will be held liable for the payment of damages. All rights reserved in the event of the grant of a trademark, patent, utility model or design.</a:t>
            </a:r>
          </a:p>
        </p:txBody>
      </p:sp>
      <p:sp>
        <p:nvSpPr>
          <p:cNvPr id="6" name="Textplatzhalter 2">
            <a:extLst>
              <a:ext uri="{FF2B5EF4-FFF2-40B4-BE49-F238E27FC236}">
                <a16:creationId xmlns:a16="http://schemas.microsoft.com/office/drawing/2014/main" id="{D2CB5FFB-D246-CFAC-8525-5D0C8ED139C7}"/>
              </a:ext>
            </a:extLst>
          </p:cNvPr>
          <p:cNvSpPr txBox="1">
            <a:spLocks/>
          </p:cNvSpPr>
          <p:nvPr userDrawn="1"/>
        </p:nvSpPr>
        <p:spPr bwMode="gray">
          <a:xfrm>
            <a:off x="8323651" y="3859213"/>
            <a:ext cx="3924300" cy="169277"/>
          </a:xfrm>
          <a:prstGeom prst="rect">
            <a:avLst/>
          </a:prstGeom>
        </p:spPr>
        <p:txBody>
          <a:bodyPr vert="horz" lIns="0" tIns="0" rIns="0" bIns="0" rtlCol="0">
            <a:no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ct val="100000"/>
              </a:lnSpc>
            </a:pPr>
            <a:r>
              <a:rPr lang="en-US" sz="1100" b="0" i="0">
                <a:latin typeface="Sons Light" panose="020B0303030202060203" pitchFamily="34" charset="77"/>
                <a:cs typeface="Lato" charset="0"/>
              </a:rPr>
              <a:t>Visit us on our social media and web presences</a:t>
            </a:r>
            <a:endParaRPr lang="en-US" sz="1100" b="0" i="0" u="sng">
              <a:latin typeface="Sons Light" panose="020B0303030202060203" pitchFamily="34" charset="77"/>
              <a:cs typeface="Lato" charset="0"/>
            </a:endParaRPr>
          </a:p>
        </p:txBody>
      </p:sp>
      <p:sp>
        <p:nvSpPr>
          <p:cNvPr id="16" name="Textplatzhalter 2">
            <a:hlinkClick r:id="rId4"/>
            <a:extLst>
              <a:ext uri="{FF2B5EF4-FFF2-40B4-BE49-F238E27FC236}">
                <a16:creationId xmlns:a16="http://schemas.microsoft.com/office/drawing/2014/main" id="{4C1F6618-8C90-8522-028D-7DCAEF351F33}"/>
              </a:ext>
            </a:extLst>
          </p:cNvPr>
          <p:cNvSpPr txBox="1">
            <a:spLocks/>
          </p:cNvSpPr>
          <p:nvPr userDrawn="1"/>
        </p:nvSpPr>
        <p:spPr bwMode="gray">
          <a:xfrm>
            <a:off x="8328477" y="4545982"/>
            <a:ext cx="2117273"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err="1">
                <a:solidFill>
                  <a:schemeClr val="tx1"/>
                </a:solidFill>
                <a:latin typeface="Sons Semibold" panose="020B0503030202060203" pitchFamily="34" charset="77"/>
                <a:cs typeface="Lato" charset="0"/>
              </a:rPr>
              <a:t>Valtech</a:t>
            </a:r>
            <a:r>
              <a:rPr lang="en-US" sz="1000" b="1" i="0" u="sng">
                <a:solidFill>
                  <a:schemeClr val="tx1"/>
                </a:solidFill>
                <a:latin typeface="Sons Semibold" panose="020B0503030202060203" pitchFamily="34" charset="77"/>
                <a:cs typeface="Lato" charset="0"/>
              </a:rPr>
              <a:t> </a:t>
            </a:r>
            <a:r>
              <a:rPr lang="en-US" sz="1000" b="1" i="0" u="sng">
                <a:solidFill>
                  <a:schemeClr val="tx1"/>
                </a:solidFill>
                <a:latin typeface="Sons Semibold" panose="020B0503030202060203" pitchFamily="34" charset="77"/>
                <a:cs typeface="Lato" charset="0"/>
                <a:hlinkClick r:id="rId5">
                  <a:extLst>
                    <a:ext uri="{A12FA001-AC4F-418D-AE19-62706E023703}">
                      <ahyp:hlinkClr xmlns:ahyp="http://schemas.microsoft.com/office/drawing/2018/hyperlinkcolor" val="tx"/>
                    </a:ext>
                  </a:extLst>
                </a:hlinkClick>
              </a:rPr>
              <a:t>Mobility</a:t>
            </a:r>
            <a:r>
              <a:rPr lang="en-US" sz="1000" b="1" i="0" u="sng">
                <a:solidFill>
                  <a:schemeClr val="tx1"/>
                </a:solidFill>
                <a:latin typeface="Sons Semibold" panose="020B0503030202060203" pitchFamily="34" charset="77"/>
                <a:cs typeface="Lato" charset="0"/>
              </a:rPr>
              <a:t> Website</a:t>
            </a:r>
          </a:p>
        </p:txBody>
      </p:sp>
      <p:sp>
        <p:nvSpPr>
          <p:cNvPr id="9" name="Textplatzhalter 2">
            <a:hlinkClick r:id="rId4"/>
            <a:extLst>
              <a:ext uri="{FF2B5EF4-FFF2-40B4-BE49-F238E27FC236}">
                <a16:creationId xmlns:a16="http://schemas.microsoft.com/office/drawing/2014/main" id="{6E7BFCD5-9429-CC04-64CE-FF16F5C524F1}"/>
              </a:ext>
            </a:extLst>
          </p:cNvPr>
          <p:cNvSpPr txBox="1">
            <a:spLocks/>
          </p:cNvSpPr>
          <p:nvPr userDrawn="1"/>
        </p:nvSpPr>
        <p:spPr bwMode="gray">
          <a:xfrm>
            <a:off x="8328477"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6">
                  <a:extLst>
                    <a:ext uri="{A12FA001-AC4F-418D-AE19-62706E023703}">
                      <ahyp:hlinkClr xmlns:ahyp="http://schemas.microsoft.com/office/drawing/2018/hyperlinkcolor" val="tx"/>
                    </a:ext>
                  </a:extLst>
                </a:hlinkClick>
              </a:rPr>
              <a:t>LinkedIn</a:t>
            </a:r>
            <a:endParaRPr lang="en-US" sz="1000" b="1" i="0" u="sng">
              <a:solidFill>
                <a:srgbClr val="FFAE92"/>
              </a:solidFill>
              <a:latin typeface="Sons Semibold" panose="020B0503030202060203" pitchFamily="34" charset="77"/>
              <a:cs typeface="Lato" charset="0"/>
            </a:endParaRPr>
          </a:p>
        </p:txBody>
      </p:sp>
      <p:sp>
        <p:nvSpPr>
          <p:cNvPr id="11" name="Textplatzhalter 2">
            <a:hlinkClick r:id="rId4"/>
            <a:extLst>
              <a:ext uri="{FF2B5EF4-FFF2-40B4-BE49-F238E27FC236}">
                <a16:creationId xmlns:a16="http://schemas.microsoft.com/office/drawing/2014/main" id="{2A178A77-F2EB-8944-947E-C9873916E6B1}"/>
              </a:ext>
            </a:extLst>
          </p:cNvPr>
          <p:cNvSpPr txBox="1">
            <a:spLocks/>
          </p:cNvSpPr>
          <p:nvPr userDrawn="1"/>
        </p:nvSpPr>
        <p:spPr bwMode="gray">
          <a:xfrm>
            <a:off x="9272566"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7">
                  <a:extLst>
                    <a:ext uri="{A12FA001-AC4F-418D-AE19-62706E023703}">
                      <ahyp:hlinkClr xmlns:ahyp="http://schemas.microsoft.com/office/drawing/2018/hyperlinkcolor" val="tx"/>
                    </a:ext>
                  </a:extLst>
                </a:hlinkClick>
              </a:rPr>
              <a:t>Instagram</a:t>
            </a:r>
            <a:endParaRPr lang="en-US" sz="1000" b="1" i="0" u="sng">
              <a:solidFill>
                <a:srgbClr val="FFAE92"/>
              </a:solidFill>
              <a:latin typeface="Sons Semibold" panose="020B0503030202060203" pitchFamily="34" charset="77"/>
              <a:cs typeface="Lato" charset="0"/>
            </a:endParaRPr>
          </a:p>
        </p:txBody>
      </p:sp>
      <p:sp>
        <p:nvSpPr>
          <p:cNvPr id="13" name="Textplatzhalter 2">
            <a:hlinkClick r:id="rId4"/>
            <a:extLst>
              <a:ext uri="{FF2B5EF4-FFF2-40B4-BE49-F238E27FC236}">
                <a16:creationId xmlns:a16="http://schemas.microsoft.com/office/drawing/2014/main" id="{384AFDCA-4620-D858-4EE8-430004A56838}"/>
              </a:ext>
            </a:extLst>
          </p:cNvPr>
          <p:cNvSpPr txBox="1">
            <a:spLocks/>
          </p:cNvSpPr>
          <p:nvPr userDrawn="1"/>
        </p:nvSpPr>
        <p:spPr bwMode="gray">
          <a:xfrm>
            <a:off x="10270093" y="4164017"/>
            <a:ext cx="632961" cy="211020"/>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400"/>
              </a:spcBef>
              <a:buFont typeface="Arial" panose="020B0604020202020204" pitchFamily="34" charset="0"/>
              <a:buNone/>
              <a:defRPr sz="1400" kern="1200">
                <a:solidFill>
                  <a:schemeClr val="tx2"/>
                </a:solidFill>
                <a:latin typeface="+mn-lt"/>
                <a:ea typeface="+mn-ea"/>
                <a:cs typeface="+mn-cs"/>
              </a:defRPr>
            </a:lvl1pPr>
            <a:lvl2pPr marL="18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2pPr>
            <a:lvl3pPr marL="36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3pPr>
            <a:lvl4pPr marL="54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4pPr>
            <a:lvl5pPr marL="720000" indent="-180000" algn="l" defTabSz="914400" rtl="0" eaLnBrk="1" latinLnBrk="0" hangingPunct="1">
              <a:lnSpc>
                <a:spcPct val="100000"/>
              </a:lnSpc>
              <a:spcBef>
                <a:spcPts val="400"/>
              </a:spcBef>
              <a:buFont typeface="Arial" panose="020B0604020202020204" pitchFamily="34" charset="0"/>
              <a:buChar char="•"/>
              <a:defRPr sz="1400" kern="1200">
                <a:solidFill>
                  <a:srgbClr val="27272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ts val="1866"/>
              </a:lnSpc>
            </a:pPr>
            <a:r>
              <a:rPr lang="en-US" sz="1000" b="1" i="0" u="sng">
                <a:solidFill>
                  <a:srgbClr val="FFAE92"/>
                </a:solidFill>
                <a:latin typeface="Sons Semibold" panose="020B0503030202060203" pitchFamily="34" charset="77"/>
                <a:cs typeface="Lato" charset="0"/>
                <a:hlinkClick r:id="rId8">
                  <a:extLst>
                    <a:ext uri="{A12FA001-AC4F-418D-AE19-62706E023703}">
                      <ahyp:hlinkClr xmlns:ahyp="http://schemas.microsoft.com/office/drawing/2018/hyperlinkcolor" val="tx"/>
                    </a:ext>
                  </a:extLst>
                </a:hlinkClick>
              </a:rPr>
              <a:t>YouTube</a:t>
            </a:r>
            <a:endParaRPr lang="en-US" sz="1000" b="1" i="0" u="sng">
              <a:solidFill>
                <a:srgbClr val="FFAE92"/>
              </a:solidFill>
              <a:latin typeface="Sons Semibold" panose="020B0503030202060203" pitchFamily="34" charset="77"/>
              <a:cs typeface="Lato" charset="0"/>
            </a:endParaRPr>
          </a:p>
        </p:txBody>
      </p:sp>
    </p:spTree>
    <p:extLst>
      <p:ext uri="{BB962C8B-B14F-4D97-AF65-F5344CB8AC3E}">
        <p14:creationId xmlns:p14="http://schemas.microsoft.com/office/powerpoint/2010/main" val="40327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Image">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6A71EF0A-F6F7-7D84-F4B4-301B1ED1DE8E}"/>
              </a:ext>
            </a:extLst>
          </p:cNvPr>
          <p:cNvSpPr>
            <a:spLocks noGrp="1"/>
          </p:cNvSpPr>
          <p:nvPr>
            <p:ph type="pic" sz="quarter" idx="10"/>
          </p:nvPr>
        </p:nvSpPr>
        <p:spPr>
          <a:xfrm>
            <a:off x="0" y="3199"/>
            <a:ext cx="12192000" cy="6234113"/>
          </a:xfrm>
          <a:solidFill>
            <a:schemeClr val="bg2"/>
          </a:solidFill>
        </p:spPr>
        <p:txBody>
          <a:bodyPr anchor="ctr"/>
          <a:lstStyle>
            <a:lvl1pPr algn="r">
              <a:defRPr/>
            </a:lvl1pPr>
          </a:lstStyle>
          <a:p>
            <a:r>
              <a:rPr lang="en-US" noProof="0"/>
              <a:t>Bild durch Klicken auf Symbol hinzufügen</a:t>
            </a:r>
          </a:p>
        </p:txBody>
      </p:sp>
      <p:sp>
        <p:nvSpPr>
          <p:cNvPr id="5" name="Slide Number Placeholder 9">
            <a:extLst>
              <a:ext uri="{FF2B5EF4-FFF2-40B4-BE49-F238E27FC236}">
                <a16:creationId xmlns:a16="http://schemas.microsoft.com/office/drawing/2014/main" id="{CED61651-AD7F-E025-9FF2-56EEC45C2C23}"/>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tx1"/>
                </a:solidFill>
                <a:latin typeface="Sons" panose="020B0503030202060203" pitchFamily="34" charset="77"/>
              </a:defRPr>
            </a:lvl1pPr>
          </a:lstStyle>
          <a:p>
            <a:fld id="{2B04EA93-A776-6D43-B8D6-1BAA8FF56A4E}" type="slidenum">
              <a:rPr lang="en-US" noProof="0" smtClean="0"/>
              <a:pPr/>
              <a:t>‹Nr.›</a:t>
            </a:fld>
            <a:endParaRPr lang="en-US" noProof="0"/>
          </a:p>
        </p:txBody>
      </p:sp>
      <p:sp>
        <p:nvSpPr>
          <p:cNvPr id="3" name="Date Placeholder 3">
            <a:extLst>
              <a:ext uri="{FF2B5EF4-FFF2-40B4-BE49-F238E27FC236}">
                <a16:creationId xmlns:a16="http://schemas.microsoft.com/office/drawing/2014/main" id="{1B9604FF-769B-7AAE-E710-FDF1B2141813}"/>
              </a:ext>
            </a:extLst>
          </p:cNvPr>
          <p:cNvSpPr>
            <a:spLocks noGrp="1"/>
          </p:cNvSpPr>
          <p:nvPr>
            <p:ph type="dt" sz="half" idx="2"/>
          </p:nvPr>
        </p:nvSpPr>
        <p:spPr>
          <a:xfrm>
            <a:off x="9974263" y="6500019"/>
            <a:ext cx="1660525" cy="150813"/>
          </a:xfrm>
          <a:prstGeom prst="rect">
            <a:avLst/>
          </a:prstGeom>
        </p:spPr>
        <p:txBody>
          <a:bodyPr vert="horz" lIns="0" tIns="0" rIns="0" bIns="0" rtlCol="0" anchor="t" anchorCtr="0"/>
          <a:lstStyle>
            <a:lvl1pPr algn="l">
              <a:defRPr sz="800" b="0" i="0">
                <a:solidFill>
                  <a:schemeClr val="tx1"/>
                </a:solidFill>
                <a:latin typeface="Sons" panose="020B0503030202060203" pitchFamily="34" charset="77"/>
              </a:defRPr>
            </a:lvl1pPr>
          </a:lstStyle>
          <a:p>
            <a:fld id="{B932B95C-D034-2341-A0A1-7C14D355C698}" type="datetime1">
              <a:rPr lang="de-DE" noProof="0" smtClean="0"/>
              <a:t>21.11.24</a:t>
            </a:fld>
            <a:endParaRPr lang="en-US" noProof="0"/>
          </a:p>
        </p:txBody>
      </p:sp>
      <p:sp>
        <p:nvSpPr>
          <p:cNvPr id="8" name="Title 1">
            <a:extLst>
              <a:ext uri="{FF2B5EF4-FFF2-40B4-BE49-F238E27FC236}">
                <a16:creationId xmlns:a16="http://schemas.microsoft.com/office/drawing/2014/main" id="{A73C2E69-283A-BDC4-F342-24037A9D7CC8}"/>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bg1"/>
                </a:solidFill>
                <a:latin typeface="Valtech Neue Light" pitchFamily="2" charset="0"/>
              </a:defRPr>
            </a:lvl1pPr>
          </a:lstStyle>
          <a:p>
            <a:r>
              <a:rPr lang="en-US" noProof="0"/>
              <a:t>Presentation Title </a:t>
            </a:r>
            <a:br>
              <a:rPr lang="en-US" noProof="0"/>
            </a:br>
            <a:r>
              <a:rPr lang="en-US" noProof="0"/>
              <a:t>Goes Here</a:t>
            </a:r>
          </a:p>
        </p:txBody>
      </p:sp>
      <p:sp>
        <p:nvSpPr>
          <p:cNvPr id="9" name="Text Placeholder 4">
            <a:extLst>
              <a:ext uri="{FF2B5EF4-FFF2-40B4-BE49-F238E27FC236}">
                <a16:creationId xmlns:a16="http://schemas.microsoft.com/office/drawing/2014/main" id="{071F98A9-4158-AC1D-7E22-24C95F8CC280}"/>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solidFill>
                  <a:schemeClr val="bg1"/>
                </a:solidFill>
              </a:defRPr>
            </a:lvl1pPr>
          </a:lstStyle>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a:p>
            <a:pPr lvl="0"/>
            <a:endParaRPr lang="en-US" noProof="0"/>
          </a:p>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p:txBody>
      </p:sp>
      <p:pic>
        <p:nvPicPr>
          <p:cNvPr id="6" name="Grafik 5">
            <a:extLst>
              <a:ext uri="{FF2B5EF4-FFF2-40B4-BE49-F238E27FC236}">
                <a16:creationId xmlns:a16="http://schemas.microsoft.com/office/drawing/2014/main" id="{200097FA-F9F1-EC95-042B-B4FA7D9E42F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712" t="11954" r="8169" b="13334"/>
          <a:stretch/>
        </p:blipFill>
        <p:spPr>
          <a:xfrm>
            <a:off x="0" y="6237312"/>
            <a:ext cx="2438720" cy="620688"/>
          </a:xfrm>
          <a:prstGeom prst="rect">
            <a:avLst/>
          </a:prstGeom>
        </p:spPr>
      </p:pic>
      <p:sp>
        <p:nvSpPr>
          <p:cNvPr id="2" name="Footer Placeholder 4">
            <a:extLst>
              <a:ext uri="{FF2B5EF4-FFF2-40B4-BE49-F238E27FC236}">
                <a16:creationId xmlns:a16="http://schemas.microsoft.com/office/drawing/2014/main" id="{01C101CA-087B-C6DA-3BE3-EA2C524DA80D}"/>
              </a:ext>
            </a:extLst>
          </p:cNvPr>
          <p:cNvSpPr>
            <a:spLocks noGrp="1"/>
          </p:cNvSpPr>
          <p:nvPr>
            <p:ph type="ftr" sz="quarter" idx="3"/>
          </p:nvPr>
        </p:nvSpPr>
        <p:spPr>
          <a:xfrm>
            <a:off x="2783632" y="6477000"/>
            <a:ext cx="1685925" cy="150813"/>
          </a:xfrm>
          <a:prstGeom prst="rect">
            <a:avLst/>
          </a:prstGeom>
        </p:spPr>
        <p:txBody>
          <a:bodyPr wrap="none" lIns="0" tIns="0" rIns="0" bIns="0" anchor="ctr" anchorCtr="0"/>
          <a:lstStyle>
            <a:lvl1pPr algn="l">
              <a:defRPr sz="800" b="0" i="0">
                <a:solidFill>
                  <a:schemeClr val="tx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48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4FC06D-1BC0-F643-8D3A-66E773563C2C}"/>
              </a:ext>
            </a:extLst>
          </p:cNvPr>
          <p:cNvSpPr>
            <a:spLocks noGrp="1"/>
          </p:cNvSpPr>
          <p:nvPr>
            <p:ph type="pic" sz="quarter" idx="10"/>
          </p:nvPr>
        </p:nvSpPr>
        <p:spPr>
          <a:xfrm>
            <a:off x="0" y="0"/>
            <a:ext cx="12192000" cy="6234113"/>
          </a:xfrm>
          <a:solidFill>
            <a:schemeClr val="bg2"/>
          </a:solidFill>
        </p:spPr>
        <p:txBody>
          <a:bodyPr anchor="ctr"/>
          <a:lstStyle>
            <a:lvl1pPr algn="r">
              <a:defRPr/>
            </a:lvl1pPr>
          </a:lstStyle>
          <a:p>
            <a:r>
              <a:rPr lang="de-DE" noProof="0"/>
              <a:t>Bild durch Klicken auf Symbol hinzufügen</a:t>
            </a:r>
            <a:endParaRPr lang="en-US" noProof="0"/>
          </a:p>
        </p:txBody>
      </p:sp>
      <p:sp>
        <p:nvSpPr>
          <p:cNvPr id="5" name="Slide Number Placeholder 9">
            <a:extLst>
              <a:ext uri="{FF2B5EF4-FFF2-40B4-BE49-F238E27FC236}">
                <a16:creationId xmlns:a16="http://schemas.microsoft.com/office/drawing/2014/main" id="{CED61651-AD7F-E025-9FF2-56EEC45C2C23}"/>
              </a:ext>
            </a:extLst>
          </p:cNvPr>
          <p:cNvSpPr>
            <a:spLocks noGrp="1"/>
          </p:cNvSpPr>
          <p:nvPr>
            <p:ph type="sldNum" sz="quarter" idx="4"/>
          </p:nvPr>
        </p:nvSpPr>
        <p:spPr>
          <a:xfrm>
            <a:off x="11771313" y="6501966"/>
            <a:ext cx="228600" cy="187325"/>
          </a:xfrm>
          <a:prstGeom prst="rect">
            <a:avLst/>
          </a:prstGeom>
        </p:spPr>
        <p:txBody>
          <a:bodyPr vert="horz" lIns="0" tIns="0" rIns="0" bIns="0" rtlCol="0" anchor="t"/>
          <a:lstStyle>
            <a:lvl1pPr algn="r">
              <a:defRPr sz="800" b="0" i="0">
                <a:solidFill>
                  <a:schemeClr val="bg1"/>
                </a:solidFill>
                <a:latin typeface="Sons" panose="020B0503030202060203" pitchFamily="34" charset="77"/>
              </a:defRPr>
            </a:lvl1pPr>
          </a:lstStyle>
          <a:p>
            <a:fld id="{2B04EA93-A776-6D43-B8D6-1BAA8FF56A4E}" type="slidenum">
              <a:rPr lang="en-US" noProof="0" smtClean="0"/>
              <a:pPr/>
              <a:t>‹Nr.›</a:t>
            </a:fld>
            <a:endParaRPr lang="en-US" noProof="0"/>
          </a:p>
        </p:txBody>
      </p:sp>
      <p:sp>
        <p:nvSpPr>
          <p:cNvPr id="3" name="Date Placeholder 3">
            <a:extLst>
              <a:ext uri="{FF2B5EF4-FFF2-40B4-BE49-F238E27FC236}">
                <a16:creationId xmlns:a16="http://schemas.microsoft.com/office/drawing/2014/main" id="{1B9604FF-769B-7AAE-E710-FDF1B2141813}"/>
              </a:ext>
            </a:extLst>
          </p:cNvPr>
          <p:cNvSpPr>
            <a:spLocks noGrp="1"/>
          </p:cNvSpPr>
          <p:nvPr>
            <p:ph type="dt" sz="half" idx="2"/>
          </p:nvPr>
        </p:nvSpPr>
        <p:spPr>
          <a:xfrm>
            <a:off x="9304658" y="6500019"/>
            <a:ext cx="1660525" cy="150813"/>
          </a:xfrm>
          <a:prstGeom prst="rect">
            <a:avLst/>
          </a:prstGeom>
        </p:spPr>
        <p:txBody>
          <a:bodyPr vert="horz" lIns="0" tIns="0" rIns="0" bIns="0" rtlCol="0" anchor="t" anchorCtr="0"/>
          <a:lstStyle>
            <a:lvl1pPr algn="l">
              <a:defRPr sz="800" b="0" i="0">
                <a:solidFill>
                  <a:schemeClr val="bg1"/>
                </a:solidFill>
                <a:latin typeface="Sons" panose="020B0503030202060203" pitchFamily="34" charset="77"/>
              </a:defRPr>
            </a:lvl1pPr>
          </a:lstStyle>
          <a:p>
            <a:fld id="{D02AE93E-BDDF-E949-983D-C8CEF32DCACB}" type="datetime1">
              <a:rPr lang="de-DE" noProof="0" smtClean="0"/>
              <a:t>21.11.24</a:t>
            </a:fld>
            <a:endParaRPr lang="en-US" noProof="0"/>
          </a:p>
        </p:txBody>
      </p:sp>
      <p:sp>
        <p:nvSpPr>
          <p:cNvPr id="6" name="Title 1">
            <a:extLst>
              <a:ext uri="{FF2B5EF4-FFF2-40B4-BE49-F238E27FC236}">
                <a16:creationId xmlns:a16="http://schemas.microsoft.com/office/drawing/2014/main" id="{AF769786-28BA-F9F9-C193-61D96CE57FCC}"/>
              </a:ext>
            </a:extLst>
          </p:cNvPr>
          <p:cNvSpPr>
            <a:spLocks noGrp="1"/>
          </p:cNvSpPr>
          <p:nvPr>
            <p:ph type="ctrTitle" hasCustomPrompt="1"/>
          </p:nvPr>
        </p:nvSpPr>
        <p:spPr>
          <a:xfrm>
            <a:off x="152400" y="77787"/>
            <a:ext cx="8809038" cy="2703513"/>
          </a:xfrm>
          <a:prstGeom prst="rect">
            <a:avLst/>
          </a:prstGeom>
        </p:spPr>
        <p:txBody>
          <a:bodyPr lIns="0" tIns="0" rIns="0" bIns="0" anchor="t">
            <a:noAutofit/>
          </a:bodyPr>
          <a:lstStyle>
            <a:lvl1pPr algn="l">
              <a:lnSpc>
                <a:spcPct val="100179"/>
              </a:lnSpc>
              <a:spcBef>
                <a:spcPts val="0"/>
              </a:spcBef>
              <a:spcAft>
                <a:spcPts val="0"/>
              </a:spcAft>
              <a:defRPr sz="6000" b="0" i="0" spc="-20">
                <a:solidFill>
                  <a:schemeClr val="bg1"/>
                </a:solidFill>
                <a:latin typeface="Valtech Neue Light" pitchFamily="2" charset="0"/>
              </a:defRPr>
            </a:lvl1pPr>
          </a:lstStyle>
          <a:p>
            <a:r>
              <a:rPr lang="en-US" noProof="0"/>
              <a:t>Presentation Title </a:t>
            </a:r>
            <a:br>
              <a:rPr lang="en-US" noProof="0"/>
            </a:br>
            <a:r>
              <a:rPr lang="en-US" noProof="0"/>
              <a:t>Goes Here</a:t>
            </a:r>
          </a:p>
        </p:txBody>
      </p:sp>
      <p:sp>
        <p:nvSpPr>
          <p:cNvPr id="8" name="Text Placeholder 4">
            <a:extLst>
              <a:ext uri="{FF2B5EF4-FFF2-40B4-BE49-F238E27FC236}">
                <a16:creationId xmlns:a16="http://schemas.microsoft.com/office/drawing/2014/main" id="{D56114B6-7A78-312B-A5F8-A730373B3651}"/>
              </a:ext>
            </a:extLst>
          </p:cNvPr>
          <p:cNvSpPr>
            <a:spLocks noGrp="1"/>
          </p:cNvSpPr>
          <p:nvPr>
            <p:ph type="body" sz="quarter" idx="11" hasCustomPrompt="1"/>
          </p:nvPr>
        </p:nvSpPr>
        <p:spPr>
          <a:xfrm>
            <a:off x="190500" y="3859213"/>
            <a:ext cx="5734050" cy="1941513"/>
          </a:xfrm>
        </p:spPr>
        <p:txBody>
          <a:bodyPr numCol="2" spcCol="365760"/>
          <a:lstStyle>
            <a:lvl1pPr>
              <a:lnSpc>
                <a:spcPct val="75000"/>
              </a:lnSpc>
              <a:spcBef>
                <a:spcPts val="800"/>
              </a:spcBef>
              <a:defRPr sz="1400">
                <a:solidFill>
                  <a:schemeClr val="bg1"/>
                </a:solidFill>
              </a:defRPr>
            </a:lvl1pPr>
          </a:lstStyle>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a:p>
            <a:pPr lvl="0"/>
            <a:endParaRPr lang="en-US" noProof="0"/>
          </a:p>
          <a:p>
            <a:pPr lvl="0"/>
            <a:r>
              <a:rPr lang="en-US" noProof="0"/>
              <a:t>Presenter Name</a:t>
            </a:r>
          </a:p>
          <a:p>
            <a:pPr lvl="0"/>
            <a:r>
              <a:rPr lang="en-US" noProof="0"/>
              <a:t>Presenter Title</a:t>
            </a:r>
          </a:p>
          <a:p>
            <a:pPr lvl="0"/>
            <a:endParaRPr lang="en-US" noProof="0"/>
          </a:p>
          <a:p>
            <a:pPr lvl="0"/>
            <a:r>
              <a:rPr lang="en-US" noProof="0"/>
              <a:t>Presenter Name</a:t>
            </a:r>
          </a:p>
          <a:p>
            <a:pPr lvl="0"/>
            <a:r>
              <a:rPr lang="en-US" noProof="0"/>
              <a:t>Presenter Title</a:t>
            </a:r>
          </a:p>
          <a:p>
            <a:pPr lvl="0"/>
            <a:endParaRPr lang="en-US" noProof="0"/>
          </a:p>
        </p:txBody>
      </p:sp>
      <p:pic>
        <p:nvPicPr>
          <p:cNvPr id="2" name="Grafik 1">
            <a:extLst>
              <a:ext uri="{FF2B5EF4-FFF2-40B4-BE49-F238E27FC236}">
                <a16:creationId xmlns:a16="http://schemas.microsoft.com/office/drawing/2014/main" id="{D6CBC143-BCF7-87DF-3EA0-109A79C3F60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902" t="12250" r="6559" b="13112"/>
          <a:stretch/>
        </p:blipFill>
        <p:spPr>
          <a:xfrm>
            <a:off x="1" y="6234113"/>
            <a:ext cx="2495600" cy="623888"/>
          </a:xfrm>
          <a:prstGeom prst="rect">
            <a:avLst/>
          </a:prstGeom>
        </p:spPr>
      </p:pic>
      <p:sp>
        <p:nvSpPr>
          <p:cNvPr id="9" name="Footer Placeholder 4">
            <a:extLst>
              <a:ext uri="{FF2B5EF4-FFF2-40B4-BE49-F238E27FC236}">
                <a16:creationId xmlns:a16="http://schemas.microsoft.com/office/drawing/2014/main" id="{8759FC54-0F00-7822-7B4E-CDD71D5BA57A}"/>
              </a:ext>
            </a:extLst>
          </p:cNvPr>
          <p:cNvSpPr>
            <a:spLocks noGrp="1"/>
          </p:cNvSpPr>
          <p:nvPr>
            <p:ph type="ftr" sz="quarter" idx="3"/>
          </p:nvPr>
        </p:nvSpPr>
        <p:spPr>
          <a:xfrm>
            <a:off x="3257947" y="6477000"/>
            <a:ext cx="1685925" cy="150813"/>
          </a:xfrm>
          <a:prstGeom prst="rect">
            <a:avLst/>
          </a:prstGeom>
        </p:spPr>
        <p:txBody>
          <a:bodyPr wrap="none" lIns="0" tIns="0" rIns="0" bIns="0" anchor="ctr" anchorCtr="0"/>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4228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07BFA37B-7463-C210-F0F3-82A14C3C6101}"/>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3" name="Text Placeholder 3">
            <a:extLst>
              <a:ext uri="{FF2B5EF4-FFF2-40B4-BE49-F238E27FC236}">
                <a16:creationId xmlns:a16="http://schemas.microsoft.com/office/drawing/2014/main" id="{B88658D3-F2D2-8074-736E-A24AFFD8A8C6}"/>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a:t>Index</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5" y="1270000"/>
            <a:ext cx="2698750" cy="5287963"/>
          </a:xfrm>
        </p:spPr>
        <p:txBody>
          <a:bodyPr lIns="0" tIns="0" rIns="0" bIns="0">
            <a:noAutofit/>
          </a:bodyPr>
          <a:lstStyle>
            <a:lvl1pPr marL="0" indent="0">
              <a:buFontTx/>
              <a:buNone/>
              <a:defRPr sz="16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
        <p:nvSpPr>
          <p:cNvPr id="7" name="Footer Placeholder 7">
            <a:extLst>
              <a:ext uri="{FF2B5EF4-FFF2-40B4-BE49-F238E27FC236}">
                <a16:creationId xmlns:a16="http://schemas.microsoft.com/office/drawing/2014/main" id="{8CC825CE-5292-5628-060B-C180C809B054}"/>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8" name="Title Placeholder 2">
            <a:extLst>
              <a:ext uri="{FF2B5EF4-FFF2-40B4-BE49-F238E27FC236}">
                <a16:creationId xmlns:a16="http://schemas.microsoft.com/office/drawing/2014/main" id="{C8EB97EB-9B31-C654-6DEE-9C88CFA09175}"/>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F6253016-6223-808F-EEBA-64BAB9A447C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3447E90B-AF6C-6546-956C-3E05209DED29}" type="datetime1">
              <a:rPr lang="de-DE" noProof="0" smtClean="0"/>
              <a:t>21.11.24</a:t>
            </a:fld>
            <a:endParaRPr lang="en-US" noProof="0"/>
          </a:p>
        </p:txBody>
      </p:sp>
    </p:spTree>
    <p:extLst>
      <p:ext uri="{BB962C8B-B14F-4D97-AF65-F5344CB8AC3E}">
        <p14:creationId xmlns:p14="http://schemas.microsoft.com/office/powerpoint/2010/main" val="571211309"/>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6" name="Text Placeholder 3">
            <a:extLst>
              <a:ext uri="{FF2B5EF4-FFF2-40B4-BE49-F238E27FC236}">
                <a16:creationId xmlns:a16="http://schemas.microsoft.com/office/drawing/2014/main" id="{7EFB6F8B-52F6-9D5A-E079-2769902CB41A}"/>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a:t>Agenda</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4" y="1270000"/>
            <a:ext cx="4727575" cy="5393792"/>
          </a:xfrm>
        </p:spPr>
        <p:txBody>
          <a:bodyPr lIns="0" tIns="0" rIns="0" bIns="0">
            <a:noAutofit/>
          </a:bodyPr>
          <a:lstStyle>
            <a:lvl1pPr marL="0" indent="0">
              <a:buFontTx/>
              <a:buNone/>
              <a:defRPr sz="2400" b="0" i="0">
                <a:solidFill>
                  <a:schemeClr val="tx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a:t>List</a:t>
            </a:r>
          </a:p>
        </p:txBody>
      </p:sp>
      <p:sp>
        <p:nvSpPr>
          <p:cNvPr id="2" name="Footer Placeholder 7">
            <a:extLst>
              <a:ext uri="{FF2B5EF4-FFF2-40B4-BE49-F238E27FC236}">
                <a16:creationId xmlns:a16="http://schemas.microsoft.com/office/drawing/2014/main" id="{6346D06A-A737-171F-6903-2BC5076740D3}"/>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85679AE4-EAB7-49E2-8512-459F46CEB0A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3" name="Date Placeholder 3">
            <a:extLst>
              <a:ext uri="{FF2B5EF4-FFF2-40B4-BE49-F238E27FC236}">
                <a16:creationId xmlns:a16="http://schemas.microsoft.com/office/drawing/2014/main" id="{94DEE23E-79C6-A0E2-D445-A43C05F92943}"/>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BED7B787-770F-4C4B-8CFF-678A5286AAA3}" type="datetime1">
              <a:rPr lang="de-DE" noProof="0" smtClean="0"/>
              <a:t>21.11.24</a:t>
            </a:fld>
            <a:endParaRPr lang="en-US" noProof="0"/>
          </a:p>
        </p:txBody>
      </p:sp>
    </p:spTree>
    <p:extLst>
      <p:ext uri="{BB962C8B-B14F-4D97-AF65-F5344CB8AC3E}">
        <p14:creationId xmlns:p14="http://schemas.microsoft.com/office/powerpoint/2010/main" val="1800007130"/>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3" name="Footer Placeholder 7">
            <a:extLst>
              <a:ext uri="{FF2B5EF4-FFF2-40B4-BE49-F238E27FC236}">
                <a16:creationId xmlns:a16="http://schemas.microsoft.com/office/drawing/2014/main" id="{98F75371-976B-8F06-6E1D-65CC948EFBF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33E5D49F-4BAA-EBE8-798F-64DAE4A8E19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B22E7DB-8D9C-BF3B-09C3-B1655B1610B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999AE91F-4D18-3E41-8F78-70E288C61A85}" type="datetime1">
              <a:rPr lang="de-DE" noProof="0" smtClean="0"/>
              <a:t>21.11.24</a:t>
            </a:fld>
            <a:endParaRPr lang="en-US" noProof="0"/>
          </a:p>
        </p:txBody>
      </p:sp>
    </p:spTree>
    <p:extLst>
      <p:ext uri="{BB962C8B-B14F-4D97-AF65-F5344CB8AC3E}">
        <p14:creationId xmlns:p14="http://schemas.microsoft.com/office/powerpoint/2010/main" val="2158816539"/>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bout">
    <p:bg>
      <p:bgPr>
        <a:solidFill>
          <a:srgbClr val="FFAE9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3" name="Footer Placeholder 7">
            <a:extLst>
              <a:ext uri="{FF2B5EF4-FFF2-40B4-BE49-F238E27FC236}">
                <a16:creationId xmlns:a16="http://schemas.microsoft.com/office/drawing/2014/main" id="{98F75371-976B-8F06-6E1D-65CC948EFBF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33E5D49F-4BAA-EBE8-798F-64DAE4A8E19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B22E7DB-8D9C-BF3B-09C3-B1655B1610B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04F5705-8401-2B4A-BD98-CE1B4F657A3D}" type="datetime1">
              <a:rPr lang="de-DE" noProof="0" smtClean="0"/>
              <a:t>21.11.24</a:t>
            </a:fld>
            <a:endParaRPr lang="en-US" noProof="0"/>
          </a:p>
        </p:txBody>
      </p:sp>
    </p:spTree>
    <p:extLst>
      <p:ext uri="{BB962C8B-B14F-4D97-AF65-F5344CB8AC3E}">
        <p14:creationId xmlns:p14="http://schemas.microsoft.com/office/powerpoint/2010/main" val="3493681299"/>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About">
    <p:bg>
      <p:bgPr>
        <a:solidFill>
          <a:srgbClr val="FFF07A"/>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3" name="Footer Placeholder 7">
            <a:extLst>
              <a:ext uri="{FF2B5EF4-FFF2-40B4-BE49-F238E27FC236}">
                <a16:creationId xmlns:a16="http://schemas.microsoft.com/office/drawing/2014/main" id="{98F75371-976B-8F06-6E1D-65CC948EFBF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33E5D49F-4BAA-EBE8-798F-64DAE4A8E19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B22E7DB-8D9C-BF3B-09C3-B1655B1610B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27B321A1-4A02-1145-AE34-C24F88F08A9E}" type="datetime1">
              <a:rPr lang="de-DE" noProof="0" smtClean="0"/>
              <a:t>21.11.24</a:t>
            </a:fld>
            <a:endParaRPr lang="en-US" noProof="0"/>
          </a:p>
        </p:txBody>
      </p:sp>
    </p:spTree>
    <p:extLst>
      <p:ext uri="{BB962C8B-B14F-4D97-AF65-F5344CB8AC3E}">
        <p14:creationId xmlns:p14="http://schemas.microsoft.com/office/powerpoint/2010/main" val="3743317962"/>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About">
    <p:bg>
      <p:bgPr>
        <a:solidFill>
          <a:srgbClr val="80FFCB"/>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3" name="Footer Placeholder 7">
            <a:extLst>
              <a:ext uri="{FF2B5EF4-FFF2-40B4-BE49-F238E27FC236}">
                <a16:creationId xmlns:a16="http://schemas.microsoft.com/office/drawing/2014/main" id="{98F75371-976B-8F06-6E1D-65CC948EFBF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33E5D49F-4BAA-EBE8-798F-64DAE4A8E19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B22E7DB-8D9C-BF3B-09C3-B1655B1610B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5FB4DBB4-D045-BC4C-8C10-449334A82F77}" type="datetime1">
              <a:rPr lang="de-DE" noProof="0" smtClean="0"/>
              <a:t>21.11.24</a:t>
            </a:fld>
            <a:endParaRPr lang="en-US" noProof="0"/>
          </a:p>
        </p:txBody>
      </p:sp>
    </p:spTree>
    <p:extLst>
      <p:ext uri="{BB962C8B-B14F-4D97-AF65-F5344CB8AC3E}">
        <p14:creationId xmlns:p14="http://schemas.microsoft.com/office/powerpoint/2010/main" val="2943723101"/>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bout">
    <p:bg>
      <p:bgPr>
        <a:solidFill>
          <a:srgbClr val="92FFF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 name="Text Placeholder 17">
            <a:extLst>
              <a:ext uri="{FF2B5EF4-FFF2-40B4-BE49-F238E27FC236}">
                <a16:creationId xmlns:a16="http://schemas.microsoft.com/office/drawing/2014/main" id="{ADE9CC35-080B-4671-B2B5-AD3E3FA32927}"/>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quote or statement text can go here. It should not fill the entire page, so the text box should not be made larger than this is now.</a:t>
            </a:r>
          </a:p>
        </p:txBody>
      </p:sp>
      <p:sp>
        <p:nvSpPr>
          <p:cNvPr id="3" name="Footer Placeholder 7">
            <a:extLst>
              <a:ext uri="{FF2B5EF4-FFF2-40B4-BE49-F238E27FC236}">
                <a16:creationId xmlns:a16="http://schemas.microsoft.com/office/drawing/2014/main" id="{98F75371-976B-8F06-6E1D-65CC948EFBF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33E5D49F-4BAA-EBE8-798F-64DAE4A8E19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B22E7DB-8D9C-BF3B-09C3-B1655B1610B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FE99FF33-03C6-7A4E-AF49-12A09DCACB67}" type="datetime1">
              <a:rPr lang="de-DE" noProof="0" smtClean="0"/>
              <a:t>21.11.24</a:t>
            </a:fld>
            <a:endParaRPr lang="en-US" noProof="0"/>
          </a:p>
        </p:txBody>
      </p:sp>
    </p:spTree>
    <p:extLst>
      <p:ext uri="{BB962C8B-B14F-4D97-AF65-F5344CB8AC3E}">
        <p14:creationId xmlns:p14="http://schemas.microsoft.com/office/powerpoint/2010/main" val="413326474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out - 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48DDC8-3502-5E2C-B575-0A4174B9C0ED}"/>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1257300"/>
            <a:ext cx="4735512" cy="3941763"/>
          </a:xfrm>
        </p:spPr>
        <p:txBody>
          <a:bodyPr/>
          <a:lstStyle>
            <a:lvl1pPr>
              <a:lnSpc>
                <a:spcPct val="85089"/>
              </a:lnSpc>
              <a:defRPr sz="4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5254625" y="1270000"/>
            <a:ext cx="3706813" cy="1739899"/>
          </a:xfrm>
        </p:spPr>
        <p:txBody>
          <a:bodyPr/>
          <a:lstStyle>
            <a:lvl1pPr>
              <a:lnSpc>
                <a:spcPct val="99732"/>
              </a:lnSpc>
              <a:defRPr sz="1600" b="0" i="0">
                <a:solidFill>
                  <a:schemeClr val="tx1"/>
                </a:solidFill>
                <a:latin typeface="Söhne Leic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t>Call out text can go here. This should not be super text-heavy or fill more space than this text block allows for.</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p:ph type="body" sz="quarter" idx="15" hasCustomPrompt="1"/>
          </p:nvPr>
        </p:nvSpPr>
        <p:spPr>
          <a:xfrm>
            <a:off x="5254624" y="3426756"/>
            <a:ext cx="3706813" cy="1911350"/>
          </a:xfrm>
        </p:spPr>
        <p:txBody>
          <a:bodyPr numCol="2" spcCol="320040"/>
          <a:lstStyle>
            <a:lvl1pPr marL="171450" indent="-171450">
              <a:lnSpc>
                <a:spcPct val="99821"/>
              </a:lnSpc>
              <a:spcBef>
                <a:spcPts val="2301"/>
              </a:spcBef>
              <a:spcAft>
                <a:spcPts val="0"/>
              </a:spcAft>
              <a:buFont typeface="Wingdings" pitchFamily="2" charset="2"/>
              <a:buChar char="§"/>
              <a:defRPr sz="1200" b="0" i="0" spc="0">
                <a:solidFill>
                  <a:schemeClr val="tx1"/>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effectLst/>
              </a:rPr>
              <a:t>What target operating model do we use to drive value from digital?</a:t>
            </a:r>
          </a:p>
          <a:p>
            <a:pPr lvl="0"/>
            <a:r>
              <a:rPr lang="en-US">
                <a:effectLst/>
              </a:rPr>
              <a:t>How do we make digital &amp; technology accelerate our innovation and business performance?</a:t>
            </a:r>
          </a:p>
          <a:p>
            <a:pPr lvl="0"/>
            <a:r>
              <a:rPr lang="en-US">
                <a:effectLst/>
              </a:rPr>
              <a:t>What do we envision the future state of our customer experience </a:t>
            </a:r>
            <a:br>
              <a:rPr lang="en-US">
                <a:effectLst/>
              </a:rPr>
            </a:br>
            <a:r>
              <a:rPr lang="en-US">
                <a:effectLst/>
              </a:rPr>
              <a:t>to be?</a:t>
            </a:r>
          </a:p>
          <a:p>
            <a:pPr lvl="0"/>
            <a:r>
              <a:rPr lang="en-US">
                <a:effectLst/>
              </a:rPr>
              <a:t>How do we acquire, convert and retain customers by intelligent use of data?</a:t>
            </a:r>
            <a:endParaRPr lang="en-US"/>
          </a:p>
        </p:txBody>
      </p:sp>
      <p:sp>
        <p:nvSpPr>
          <p:cNvPr id="2" name="Footer Placeholder 7">
            <a:extLst>
              <a:ext uri="{FF2B5EF4-FFF2-40B4-BE49-F238E27FC236}">
                <a16:creationId xmlns:a16="http://schemas.microsoft.com/office/drawing/2014/main" id="{8DE6AB37-F4FB-A5E0-7652-C3A0C7B39BCF}"/>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EBBC482C-8F38-3720-05A1-32CCAA01F9BA}"/>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6" name="Date Placeholder 3">
            <a:extLst>
              <a:ext uri="{FF2B5EF4-FFF2-40B4-BE49-F238E27FC236}">
                <a16:creationId xmlns:a16="http://schemas.microsoft.com/office/drawing/2014/main" id="{642070E6-0871-015F-EBB2-519D73CE3CD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91F635BF-2F3A-1B42-BE70-9F3452BCA77E}" type="datetime1">
              <a:rPr lang="de-DE" noProof="0" smtClean="0"/>
              <a:t>21.11.24</a:t>
            </a:fld>
            <a:endParaRPr lang="en-US" noProof="0"/>
          </a:p>
        </p:txBody>
      </p:sp>
    </p:spTree>
    <p:extLst>
      <p:ext uri="{BB962C8B-B14F-4D97-AF65-F5344CB8AC3E}">
        <p14:creationId xmlns:p14="http://schemas.microsoft.com/office/powerpoint/2010/main" val="401900104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py Heavy Slide">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1277937"/>
            <a:ext cx="3722687" cy="3941763"/>
          </a:xfrm>
        </p:spPr>
        <p:txBody>
          <a:bodyPr/>
          <a:lstStyle>
            <a:lvl1pPr>
              <a:lnSpc>
                <a:spcPct val="85089"/>
              </a:lnSpc>
              <a:defRPr sz="40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p:ph type="body" sz="quarter" idx="15" hasCustomPrompt="1"/>
          </p:nvPr>
        </p:nvSpPr>
        <p:spPr>
          <a:xfrm>
            <a:off x="4241800" y="1296986"/>
            <a:ext cx="5732463" cy="5180014"/>
          </a:xfrm>
        </p:spPr>
        <p:txBody>
          <a:bodyPr numCol="2" spcCol="320040"/>
          <a:lstStyle>
            <a:lvl1pPr marL="0" indent="0">
              <a:lnSpc>
                <a:spcPct val="100000"/>
              </a:lnSpc>
              <a:spcBef>
                <a:spcPts val="0"/>
              </a:spcBef>
              <a:spcAft>
                <a:spcPts val="0"/>
              </a:spcAft>
              <a:buFont typeface="Wingdings" pitchFamily="2" charset="2"/>
              <a:buNone/>
              <a:defRPr lang="en-US" sz="1200" b="0" i="0" kern="1200" dirty="0">
                <a:solidFill>
                  <a:sysClr val="windowText" lastClr="000000"/>
                </a:solidFill>
                <a:effectLst/>
                <a:latin typeface="Sons Light" panose="020B0303030202060203" pitchFamily="34" charset="77"/>
                <a:ea typeface="+mn-ea"/>
                <a:cs typeface="+mn-cs"/>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marL="0" marR="0" lvl="0" indent="0" algn="l" defTabSz="914400" rtl="0" eaLnBrk="1" fontAlgn="auto" latinLnBrk="0" hangingPunct="1">
              <a:lnSpc>
                <a:spcPct val="100000"/>
              </a:lnSpc>
              <a:spcBef>
                <a:spcPts val="1196"/>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Body copy goes here. It will flow into 2 columns of text automatically once it hits a certain length. Feel free to adjust the text box length to accommodate your text best.</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defTabSz="457200">
              <a:tabLst>
                <a:tab pos="0" algn="l"/>
              </a:tabLst>
            </a:pPr>
            <a:endParaRPr lang="en-US"/>
          </a:p>
        </p:txBody>
      </p:sp>
      <p:sp>
        <p:nvSpPr>
          <p:cNvPr id="2" name="Footer Placeholder 7">
            <a:extLst>
              <a:ext uri="{FF2B5EF4-FFF2-40B4-BE49-F238E27FC236}">
                <a16:creationId xmlns:a16="http://schemas.microsoft.com/office/drawing/2014/main" id="{D009C84D-133C-320C-624E-8EEDD5B0785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54C83EE5-AD2F-1139-EA90-CA4BD11BE625}"/>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EEED6671-CC68-91A2-073E-9DEE48ACBDE3}"/>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3946027747"/>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Headline">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0EA0B75E-C6F7-78ED-2413-C70790C6D9DA}"/>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52400" y="1181100"/>
            <a:ext cx="7758113" cy="774700"/>
          </a:xfrm>
        </p:spPr>
        <p:txBody>
          <a:bodyPr/>
          <a:lstStyle>
            <a:lvl1pPr>
              <a:lnSpc>
                <a:spcPct val="99464"/>
              </a:lnSpc>
              <a:defRPr sz="4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Large Headline Text</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2133601"/>
            <a:ext cx="7758113" cy="1509712"/>
          </a:xfrm>
        </p:spPr>
        <p:txBody>
          <a:bodyPr/>
          <a:lstStyle>
            <a:lvl1pPr>
              <a:defRPr sz="2000">
                <a:solidFill>
                  <a:schemeClr val="tx1"/>
                </a:solidFill>
              </a:defRPr>
            </a:lvl1pPr>
          </a:lstStyle>
          <a:p>
            <a:pPr lvl="0"/>
            <a:r>
              <a:rPr lang="en-US"/>
              <a:t>Important blurb can go here. This should not be super text-heavy.</a:t>
            </a:r>
          </a:p>
        </p:txBody>
      </p:sp>
      <p:sp>
        <p:nvSpPr>
          <p:cNvPr id="3" name="Footer Placeholder 7">
            <a:extLst>
              <a:ext uri="{FF2B5EF4-FFF2-40B4-BE49-F238E27FC236}">
                <a16:creationId xmlns:a16="http://schemas.microsoft.com/office/drawing/2014/main" id="{04370A79-FFF3-2DF9-B4F0-40DAB471A8AF}"/>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8D315717-BBAA-7DB3-973F-071A34D221F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2" name="Date Placeholder 3">
            <a:extLst>
              <a:ext uri="{FF2B5EF4-FFF2-40B4-BE49-F238E27FC236}">
                <a16:creationId xmlns:a16="http://schemas.microsoft.com/office/drawing/2014/main" id="{9E6FFC47-5178-92B8-FD1F-249F5BE6175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3AA34759-24D4-1249-9D88-E52E373283A7}" type="datetime1">
              <a:rPr lang="de-DE" noProof="0" smtClean="0"/>
              <a:t>21.11.24</a:t>
            </a:fld>
            <a:endParaRPr lang="en-US" noProof="0"/>
          </a:p>
        </p:txBody>
      </p:sp>
    </p:spTree>
    <p:extLst>
      <p:ext uri="{BB962C8B-B14F-4D97-AF65-F5344CB8AC3E}">
        <p14:creationId xmlns:p14="http://schemas.microsoft.com/office/powerpoint/2010/main" val="3602818172"/>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07BFA37B-7463-C210-F0F3-82A14C3C6101}"/>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4" name="Text Placeholder 3">
            <a:extLst>
              <a:ext uri="{FF2B5EF4-FFF2-40B4-BE49-F238E27FC236}">
                <a16:creationId xmlns:a16="http://schemas.microsoft.com/office/drawing/2014/main" id="{39D6807F-D02A-D993-4BAC-D18F0C0116EF}"/>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noProof="0"/>
              <a:t>Index</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5" y="1270000"/>
            <a:ext cx="2698750" cy="5287963"/>
          </a:xfrm>
        </p:spPr>
        <p:txBody>
          <a:bodyPr lIns="0" tIns="0" rIns="0" bIns="0">
            <a:noAutofit/>
          </a:bodyPr>
          <a:lstStyle>
            <a:lvl1pPr marL="0" indent="0">
              <a:buFontTx/>
              <a:buNone/>
              <a:defRPr sz="1600" b="0" i="0">
                <a:solidFill>
                  <a:schemeClr val="bg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noProof="0"/>
              <a:t>List</a:t>
            </a:r>
          </a:p>
        </p:txBody>
      </p:sp>
      <p:sp>
        <p:nvSpPr>
          <p:cNvPr id="5" name="Title Placeholder 2">
            <a:extLst>
              <a:ext uri="{FF2B5EF4-FFF2-40B4-BE49-F238E27FC236}">
                <a16:creationId xmlns:a16="http://schemas.microsoft.com/office/drawing/2014/main" id="{484BBC7D-6738-32D9-DB9F-4C588E482311}"/>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6" name="Date Placeholder 3">
            <a:extLst>
              <a:ext uri="{FF2B5EF4-FFF2-40B4-BE49-F238E27FC236}">
                <a16:creationId xmlns:a16="http://schemas.microsoft.com/office/drawing/2014/main" id="{4D691C06-27CD-F8B5-9D1D-DE533ADDF61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37C90071-ACC1-C24E-B547-9EEE4A96FFD6}" type="datetime1">
              <a:rPr lang="de-DE" noProof="0" smtClean="0"/>
              <a:t>21.11.24</a:t>
            </a:fld>
            <a:endParaRPr lang="en-US" noProof="0"/>
          </a:p>
        </p:txBody>
      </p:sp>
      <p:sp>
        <p:nvSpPr>
          <p:cNvPr id="7" name="Footer Placeholder 7">
            <a:extLst>
              <a:ext uri="{FF2B5EF4-FFF2-40B4-BE49-F238E27FC236}">
                <a16:creationId xmlns:a16="http://schemas.microsoft.com/office/drawing/2014/main" id="{CF1D5CDA-9BC6-6360-3763-8DA3C1AE79CB}"/>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438066722"/>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 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7" name="Text Placeholder 6">
            <a:extLst>
              <a:ext uri="{FF2B5EF4-FFF2-40B4-BE49-F238E27FC236}">
                <a16:creationId xmlns:a16="http://schemas.microsoft.com/office/drawing/2014/main" id="{65D1331E-EC75-9300-0D58-2875049C5777}"/>
              </a:ext>
            </a:extLst>
          </p:cNvPr>
          <p:cNvSpPr>
            <a:spLocks noGrp="1"/>
          </p:cNvSpPr>
          <p:nvPr>
            <p:ph type="body" sz="quarter" idx="11" hasCustomPrompt="1"/>
          </p:nvPr>
        </p:nvSpPr>
        <p:spPr>
          <a:xfrm>
            <a:off x="152400" y="1162050"/>
            <a:ext cx="7796213" cy="3884613"/>
          </a:xfrm>
        </p:spPr>
        <p:txBody>
          <a:bodyPr/>
          <a:lstStyle>
            <a:lvl1pPr>
              <a:defRPr sz="96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9600" b="0" i="0" u="none" strike="noStrike" kern="1200" cap="none" spc="-20" normalizeH="0" baseline="0" noProof="0">
                <a:ln>
                  <a:noFill/>
                </a:ln>
                <a:solidFill>
                  <a:srgbClr val="000000"/>
                </a:solidFill>
                <a:effectLst/>
                <a:uLnTx/>
                <a:uFillTx/>
                <a:latin typeface="Valtech Neue Light" pitchFamily="2" charset="0"/>
                <a:ea typeface="+mn-ea"/>
                <a:cs typeface="+mn-cs"/>
              </a:rPr>
              <a:t>Section Title</a:t>
            </a:r>
          </a:p>
        </p:txBody>
      </p:sp>
      <p:sp>
        <p:nvSpPr>
          <p:cNvPr id="2" name="Footer Placeholder 7">
            <a:extLst>
              <a:ext uri="{FF2B5EF4-FFF2-40B4-BE49-F238E27FC236}">
                <a16:creationId xmlns:a16="http://schemas.microsoft.com/office/drawing/2014/main" id="{4131AC49-4FF2-D8C4-0FBC-55B7F5C429F8}"/>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C0F69B9A-69F5-E6C2-3BBB-1FAEF7070017}"/>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5" name="Date Placeholder 3">
            <a:extLst>
              <a:ext uri="{FF2B5EF4-FFF2-40B4-BE49-F238E27FC236}">
                <a16:creationId xmlns:a16="http://schemas.microsoft.com/office/drawing/2014/main" id="{0683BA89-E500-209A-7302-6A8230CBC8EF}"/>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A407E51-D68F-024E-87B6-7ACD5A89A0F4}" type="datetime1">
              <a:rPr lang="de-DE" smtClean="0"/>
              <a:t>21.11.24</a:t>
            </a:fld>
            <a:endParaRPr lang="en-US"/>
          </a:p>
        </p:txBody>
      </p:sp>
    </p:spTree>
    <p:extLst>
      <p:ext uri="{BB962C8B-B14F-4D97-AF65-F5344CB8AC3E}">
        <p14:creationId xmlns:p14="http://schemas.microsoft.com/office/powerpoint/2010/main" val="1609152266"/>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B">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1D907A94-173E-1220-450E-906B65D104C3}"/>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3" name="Picture Placeholder 2">
            <a:extLst>
              <a:ext uri="{FF2B5EF4-FFF2-40B4-BE49-F238E27FC236}">
                <a16:creationId xmlns:a16="http://schemas.microsoft.com/office/drawing/2014/main" id="{2ED1C3C5-A83A-5D03-E82E-73DF427AF79A}"/>
              </a:ext>
            </a:extLst>
          </p:cNvPr>
          <p:cNvSpPr>
            <a:spLocks noGrp="1"/>
          </p:cNvSpPr>
          <p:nvPr>
            <p:ph type="pic" sz="quarter" idx="16" hasCustomPrompt="1"/>
          </p:nvPr>
        </p:nvSpPr>
        <p:spPr>
          <a:xfrm>
            <a:off x="0" y="514350"/>
            <a:ext cx="12192000" cy="6343650"/>
          </a:xfrm>
          <a:solidFill>
            <a:schemeClr val="bg2"/>
          </a:solidFill>
        </p:spPr>
        <p:txBody>
          <a:bodyPr anchor="ctr"/>
          <a:lstStyle>
            <a:lvl1pPr algn="r">
              <a:defRPr>
                <a:solidFill>
                  <a:schemeClr val="bg1"/>
                </a:solidFill>
              </a:defRPr>
            </a:lvl1pPr>
          </a:lstStyle>
          <a:p>
            <a:r>
              <a:rPr lang="en-US"/>
              <a:t>Click icon to add image.</a:t>
            </a:r>
            <a:br>
              <a:rPr lang="en-US"/>
            </a:br>
            <a:r>
              <a:rPr lang="en-US"/>
              <a:t>Be sure to move the headline and </a:t>
            </a:r>
            <a:br>
              <a:rPr lang="en-US"/>
            </a:br>
            <a:r>
              <a:rPr lang="en-US"/>
              <a:t>subhead text vertically up or down</a:t>
            </a:r>
            <a:br>
              <a:rPr lang="en-US"/>
            </a:br>
            <a:r>
              <a:rPr lang="en-US"/>
              <a:t>the page as needed for best legibility.</a:t>
            </a:r>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9388" y="3716337"/>
            <a:ext cx="4735512" cy="1731963"/>
          </a:xfrm>
        </p:spPr>
        <p:txBody>
          <a:bodyPr anchor="b"/>
          <a:lstStyle>
            <a:lvl1pPr>
              <a:lnSpc>
                <a:spcPct val="85089"/>
              </a:lnSpc>
              <a:defRPr sz="48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202316" y="5645150"/>
            <a:ext cx="4709409" cy="1018642"/>
          </a:xfrm>
        </p:spPr>
        <p:txBody>
          <a:bodyPr/>
          <a:lstStyle>
            <a:lvl1pPr>
              <a:lnSpc>
                <a:spcPct val="99732"/>
              </a:lnSpc>
              <a:defRPr sz="1400" b="0" i="0">
                <a:solidFill>
                  <a:schemeClr val="bg1"/>
                </a:solidFill>
                <a:latin typeface="Sons" panose="020B05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effectLst/>
              </a:rPr>
              <a:t>Subhead text goes here.</a:t>
            </a:r>
            <a:endParaRPr lang="en-US"/>
          </a:p>
        </p:txBody>
      </p:sp>
      <p:sp>
        <p:nvSpPr>
          <p:cNvPr id="2" name="Footer Placeholder 7">
            <a:extLst>
              <a:ext uri="{FF2B5EF4-FFF2-40B4-BE49-F238E27FC236}">
                <a16:creationId xmlns:a16="http://schemas.microsoft.com/office/drawing/2014/main" id="{12567E9F-7042-59BD-4F17-50295591239B}"/>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B41B08EF-7639-2973-686A-5B7C3AA02D2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5" name="Date Placeholder 3">
            <a:extLst>
              <a:ext uri="{FF2B5EF4-FFF2-40B4-BE49-F238E27FC236}">
                <a16:creationId xmlns:a16="http://schemas.microsoft.com/office/drawing/2014/main" id="{32295D1C-0DA8-D6E0-953B-727BD77C5D3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4C36083B-6003-EE4C-99C1-EC48893B4B1C}" type="datetime1">
              <a:rPr lang="de-DE" smtClean="0"/>
              <a:t>21.11.24</a:t>
            </a:fld>
            <a:endParaRPr lang="en-US"/>
          </a:p>
        </p:txBody>
      </p:sp>
    </p:spTree>
    <p:extLst>
      <p:ext uri="{BB962C8B-B14F-4D97-AF65-F5344CB8AC3E}">
        <p14:creationId xmlns:p14="http://schemas.microsoft.com/office/powerpoint/2010/main" val="3262468672"/>
      </p:ext>
    </p:extLst>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 Layout">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7DC0CA74-20B2-A6AA-E92C-C26AA79DFF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774700"/>
          </a:xfrm>
        </p:spPr>
        <p:txBody>
          <a:bodyPr/>
          <a:lstStyle>
            <a:lvl1pPr>
              <a:lnSpc>
                <a:spcPct val="99464"/>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a:t>
            </a:r>
            <a:br>
              <a:rPr lang="en-US"/>
            </a:br>
            <a:r>
              <a:rPr lang="en-US"/>
              <a:t>goes here</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930269"/>
            <a:ext cx="2695575" cy="3236913"/>
          </a:xfrm>
        </p:spPr>
        <p:txBody>
          <a:bodyPr/>
          <a:lstStyle>
            <a:lvl1pPr marL="0" indent="0">
              <a:lnSpc>
                <a:spcPct val="99732"/>
              </a:lnSpc>
              <a:buFont typeface="Wingdings" pitchFamily="2" charset="2"/>
              <a:buNone/>
              <a:defRPr sz="1200" b="0" i="0">
                <a:solidFill>
                  <a:schemeClr val="tx1"/>
                </a:solidFill>
                <a:latin typeface="Sons Light" panose="020B0303030202060203" pitchFamily="34" charset="77"/>
              </a:defRPr>
            </a:lvl1pPr>
          </a:lstStyle>
          <a:p>
            <a:pPr marL="0" indent="0">
              <a:buNone/>
            </a:pPr>
            <a:r>
              <a:rPr lang="en-US"/>
              <a:t>Body copy text goes here.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p:txBody>
      </p:sp>
      <p:sp>
        <p:nvSpPr>
          <p:cNvPr id="9" name="Picture Placeholder 8">
            <a:extLst>
              <a:ext uri="{FF2B5EF4-FFF2-40B4-BE49-F238E27FC236}">
                <a16:creationId xmlns:a16="http://schemas.microsoft.com/office/drawing/2014/main" id="{6F5399D6-6688-2BE3-7C68-A1A7A10EB9F2}"/>
              </a:ext>
            </a:extLst>
          </p:cNvPr>
          <p:cNvSpPr>
            <a:spLocks noGrp="1"/>
          </p:cNvSpPr>
          <p:nvPr>
            <p:ph type="pic" sz="quarter" idx="15" hasCustomPrompt="1"/>
          </p:nvPr>
        </p:nvSpPr>
        <p:spPr>
          <a:xfrm>
            <a:off x="3228975" y="514350"/>
            <a:ext cx="8963025" cy="6343650"/>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2" name="Footer Placeholder 7">
            <a:extLst>
              <a:ext uri="{FF2B5EF4-FFF2-40B4-BE49-F238E27FC236}">
                <a16:creationId xmlns:a16="http://schemas.microsoft.com/office/drawing/2014/main" id="{7E4AFFBC-D6C7-F862-A62F-340E0C3B7AF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5" name="Title Placeholder 2">
            <a:extLst>
              <a:ext uri="{FF2B5EF4-FFF2-40B4-BE49-F238E27FC236}">
                <a16:creationId xmlns:a16="http://schemas.microsoft.com/office/drawing/2014/main" id="{D0BB1B4C-A397-FC3F-F710-8F81F12D6E32}"/>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7" name="Date Placeholder 3">
            <a:extLst>
              <a:ext uri="{FF2B5EF4-FFF2-40B4-BE49-F238E27FC236}">
                <a16:creationId xmlns:a16="http://schemas.microsoft.com/office/drawing/2014/main" id="{365FDFD5-D4C7-24FA-8771-1E9537CFA1C9}"/>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CA56B8D2-F68D-904B-8076-2D07ACD410BF}" type="datetime1">
              <a:rPr lang="de-DE" smtClean="0"/>
              <a:t>21.11.24</a:t>
            </a:fld>
            <a:endParaRPr lang="en-US"/>
          </a:p>
        </p:txBody>
      </p:sp>
    </p:spTree>
    <p:extLst>
      <p:ext uri="{BB962C8B-B14F-4D97-AF65-F5344CB8AC3E}">
        <p14:creationId xmlns:p14="http://schemas.microsoft.com/office/powerpoint/2010/main" val="2528351142"/>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Layout">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3A74BD5E-D031-2F9F-860D-CF38872E675D}"/>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6267450" y="1828800"/>
            <a:ext cx="4697413" cy="774700"/>
          </a:xfrm>
        </p:spPr>
        <p:txBody>
          <a:bodyPr anchor="b"/>
          <a:lstStyle>
            <a:lvl1pPr>
              <a:lnSpc>
                <a:spcPct val="99464"/>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text goes here</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6267450" y="2897187"/>
            <a:ext cx="4697413" cy="3236913"/>
          </a:xfrm>
        </p:spPr>
        <p:txBody>
          <a:bodyPr/>
          <a:lstStyle>
            <a:lvl1pPr marL="0" indent="0">
              <a:lnSpc>
                <a:spcPct val="99732"/>
              </a:lnSpc>
              <a:buSzPct val="100000"/>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marL="0" indent="0">
              <a:buNone/>
            </a:pPr>
            <a:r>
              <a:rPr lang="en-US"/>
              <a:t>Body copy text goes here.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Bullet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a:p>
            <a:pPr marL="192024" marR="0" lvl="0" indent="-192024" algn="l" defTabSz="457200" rtl="0" eaLnBrk="1" fontAlgn="auto" latinLnBrk="0" hangingPunct="1">
              <a:lnSpc>
                <a:spcPct val="100000"/>
              </a:lnSpc>
              <a:spcBef>
                <a:spcPts val="1196"/>
              </a:spcBef>
              <a:spcAft>
                <a:spcPts val="0"/>
              </a:spcAft>
              <a:buClrTx/>
              <a:buSzPct val="100000"/>
              <a:buFont typeface="+mj-lt"/>
              <a:buAutoNum type="arabicPeriod"/>
              <a:tabLst>
                <a:tab pos="0" algn="l"/>
              </a:tabLst>
              <a:defRPr/>
            </a:pPr>
            <a:r>
              <a:rPr kumimoji="0" lang="en-US" sz="1200" b="0" i="0" u="none" strike="noStrike" kern="1200" cap="none" spc="0" normalizeH="0" baseline="0" noProof="0">
                <a:ln>
                  <a:noFill/>
                </a:ln>
                <a:solidFill>
                  <a:srgbClr val="000000"/>
                </a:solidFill>
                <a:effectLst/>
                <a:uLnTx/>
                <a:uFillTx/>
                <a:latin typeface="Sons Light" panose="020B0303030202060203" pitchFamily="34" charset="77"/>
                <a:ea typeface="+mn-ea"/>
                <a:cs typeface="+mn-cs"/>
              </a:rPr>
              <a:t>Numbering example</a:t>
            </a:r>
          </a:p>
        </p:txBody>
      </p:sp>
      <p:sp>
        <p:nvSpPr>
          <p:cNvPr id="9" name="Picture Placeholder 8">
            <a:extLst>
              <a:ext uri="{FF2B5EF4-FFF2-40B4-BE49-F238E27FC236}">
                <a16:creationId xmlns:a16="http://schemas.microsoft.com/office/drawing/2014/main" id="{6F5399D6-6688-2BE3-7C68-A1A7A10EB9F2}"/>
              </a:ext>
            </a:extLst>
          </p:cNvPr>
          <p:cNvSpPr>
            <a:spLocks noGrp="1"/>
          </p:cNvSpPr>
          <p:nvPr>
            <p:ph type="pic" sz="quarter" idx="15" hasCustomPrompt="1"/>
          </p:nvPr>
        </p:nvSpPr>
        <p:spPr>
          <a:xfrm>
            <a:off x="0" y="514350"/>
            <a:ext cx="6103144" cy="6381750"/>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2" name="Footer Placeholder 7">
            <a:extLst>
              <a:ext uri="{FF2B5EF4-FFF2-40B4-BE49-F238E27FC236}">
                <a16:creationId xmlns:a16="http://schemas.microsoft.com/office/drawing/2014/main" id="{F530CFF3-D581-A97F-A95D-53EDDF55E0E2}"/>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7CBA240A-72CF-96D2-107A-18384C159530}"/>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0" name="Date Placeholder 3">
            <a:extLst>
              <a:ext uri="{FF2B5EF4-FFF2-40B4-BE49-F238E27FC236}">
                <a16:creationId xmlns:a16="http://schemas.microsoft.com/office/drawing/2014/main" id="{DCB55801-A669-3A56-3070-79C21148C2C0}"/>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BF3AD29-DA90-E346-AD35-8DE88DAEB17E}" type="datetime1">
              <a:rPr lang="de-DE" smtClean="0"/>
              <a:t>21.11.24</a:t>
            </a:fld>
            <a:endParaRPr lang="en-US"/>
          </a:p>
        </p:txBody>
      </p:sp>
    </p:spTree>
    <p:extLst>
      <p:ext uri="{BB962C8B-B14F-4D97-AF65-F5344CB8AC3E}">
        <p14:creationId xmlns:p14="http://schemas.microsoft.com/office/powerpoint/2010/main" val="3181916571"/>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Journey - A1">
    <p:bg>
      <p:bgPr>
        <a:solidFill>
          <a:schemeClr val="accent2"/>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0" y="914400"/>
            <a:ext cx="309215"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01</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6"/>
            <a:ext cx="2695575" cy="1403350"/>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endParaRPr lang="en-US"/>
          </a:p>
        </p:txBody>
      </p:sp>
      <p:sp>
        <p:nvSpPr>
          <p:cNvPr id="14" name="Picture Placeholder 13">
            <a:extLst>
              <a:ext uri="{FF2B5EF4-FFF2-40B4-BE49-F238E27FC236}">
                <a16:creationId xmlns:a16="http://schemas.microsoft.com/office/drawing/2014/main" id="{B756E483-464B-5444-84C1-2D24C42D7943}"/>
              </a:ext>
            </a:extLst>
          </p:cNvPr>
          <p:cNvSpPr>
            <a:spLocks noGrp="1"/>
          </p:cNvSpPr>
          <p:nvPr>
            <p:ph type="pic" sz="quarter" idx="26" hasCustomPrompt="1"/>
          </p:nvPr>
        </p:nvSpPr>
        <p:spPr>
          <a:xfrm>
            <a:off x="190500"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02</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1403329"/>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endParaRPr lang="en-US"/>
          </a:p>
        </p:txBody>
      </p:sp>
      <p:sp>
        <p:nvSpPr>
          <p:cNvPr id="15" name="Picture Placeholder 13">
            <a:extLst>
              <a:ext uri="{FF2B5EF4-FFF2-40B4-BE49-F238E27FC236}">
                <a16:creationId xmlns:a16="http://schemas.microsoft.com/office/drawing/2014/main" id="{464DA167-9E5A-2EFC-7478-FABF468E66C1}"/>
              </a:ext>
            </a:extLst>
          </p:cNvPr>
          <p:cNvSpPr>
            <a:spLocks noGrp="1"/>
          </p:cNvSpPr>
          <p:nvPr>
            <p:ph type="pic" sz="quarter" idx="27" hasCustomPrompt="1"/>
          </p:nvPr>
        </p:nvSpPr>
        <p:spPr>
          <a:xfrm>
            <a:off x="3242915" y="3967164"/>
            <a:ext cx="2681635" cy="1403350"/>
          </a:xfrm>
          <a:solidFill>
            <a:schemeClr val="bg2"/>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lang="en-US" dirty="0" smtClean="0">
                <a:solidFill>
                  <a:schemeClr val="bg1"/>
                </a:solidFill>
              </a:defRPr>
            </a:lvl1pPr>
          </a:lstStyle>
          <a:p>
            <a:r>
              <a:rPr lang="en-US"/>
              <a:t>Click icon to add image</a:t>
            </a:r>
          </a:p>
        </p:txBody>
      </p:sp>
      <p:sp>
        <p:nvSpPr>
          <p:cNvPr id="27" name="Text Placeholder 5">
            <a:extLst>
              <a:ext uri="{FF2B5EF4-FFF2-40B4-BE49-F238E27FC236}">
                <a16:creationId xmlns:a16="http://schemas.microsoft.com/office/drawing/2014/main" id="{7325CDD5-61CF-B1A5-D5E0-79FE161791B6}"/>
              </a:ext>
            </a:extLst>
          </p:cNvPr>
          <p:cNvSpPr>
            <a:spLocks noGrp="1"/>
          </p:cNvSpPr>
          <p:nvPr>
            <p:ph type="body" sz="quarter" idx="22" hasCustomPrompt="1"/>
          </p:nvPr>
        </p:nvSpPr>
        <p:spPr>
          <a:xfrm>
            <a:off x="6262116"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03</a:t>
            </a:r>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1403317"/>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done enough research to realize that they need a product or service. At this point, they begin to compare brands and their offerings.</a:t>
            </a:r>
            <a:endParaRPr lang="en-US"/>
          </a:p>
        </p:txBody>
      </p:sp>
      <p:sp>
        <p:nvSpPr>
          <p:cNvPr id="16" name="Picture Placeholder 13">
            <a:extLst>
              <a:ext uri="{FF2B5EF4-FFF2-40B4-BE49-F238E27FC236}">
                <a16:creationId xmlns:a16="http://schemas.microsoft.com/office/drawing/2014/main" id="{8127351E-CB17-51F6-28F1-54AEBD105101}"/>
              </a:ext>
            </a:extLst>
          </p:cNvPr>
          <p:cNvSpPr>
            <a:spLocks noGrp="1"/>
          </p:cNvSpPr>
          <p:nvPr>
            <p:ph type="pic" sz="quarter" idx="28" hasCustomPrompt="1"/>
          </p:nvPr>
        </p:nvSpPr>
        <p:spPr>
          <a:xfrm>
            <a:off x="6281390" y="3967164"/>
            <a:ext cx="2695575" cy="1403350"/>
          </a:xfrm>
          <a:solidFill>
            <a:schemeClr val="bg2"/>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a:t>Click icon to add image</a:t>
            </a:r>
          </a:p>
        </p:txBody>
      </p:sp>
      <p:sp>
        <p:nvSpPr>
          <p:cNvPr id="30" name="Text Placeholder 5">
            <a:extLst>
              <a:ext uri="{FF2B5EF4-FFF2-40B4-BE49-F238E27FC236}">
                <a16:creationId xmlns:a16="http://schemas.microsoft.com/office/drawing/2014/main" id="{95128AD6-B7BC-FC6D-40AB-7B6AE2841F71}"/>
              </a:ext>
            </a:extLst>
          </p:cNvPr>
          <p:cNvSpPr>
            <a:spLocks noGrp="1"/>
          </p:cNvSpPr>
          <p:nvPr>
            <p:ph type="body" sz="quarter" idx="25" hasCustomPrompt="1"/>
          </p:nvPr>
        </p:nvSpPr>
        <p:spPr>
          <a:xfrm>
            <a:off x="931621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04</a:t>
            </a:r>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6"/>
            <a:ext cx="2695575" cy="1403316"/>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endParaRPr lang="en-US"/>
          </a:p>
        </p:txBody>
      </p:sp>
      <p:sp>
        <p:nvSpPr>
          <p:cNvPr id="17" name="Picture Placeholder 13">
            <a:extLst>
              <a:ext uri="{FF2B5EF4-FFF2-40B4-BE49-F238E27FC236}">
                <a16:creationId xmlns:a16="http://schemas.microsoft.com/office/drawing/2014/main" id="{B833DE07-09EF-68D3-C227-62F17630C315}"/>
              </a:ext>
            </a:extLst>
          </p:cNvPr>
          <p:cNvSpPr>
            <a:spLocks noGrp="1"/>
          </p:cNvSpPr>
          <p:nvPr>
            <p:ph type="pic" sz="quarter" idx="29" hasCustomPrompt="1"/>
          </p:nvPr>
        </p:nvSpPr>
        <p:spPr>
          <a:xfrm>
            <a:off x="9307394"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1182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DEFED7B1-5A8E-708A-C3D2-991351646FB2}"/>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F0D7A289-7AC3-42A0-D2D3-0E84D3685577}"/>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9C5DEDE1-0701-3FE7-23F9-3631561FE792}"/>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0892D57A-DCEB-5945-B8A6-4DD4198B7834}" type="datetime1">
              <a:rPr lang="de-DE" smtClean="0"/>
              <a:t>21.11.24</a:t>
            </a:fld>
            <a:endParaRPr lang="en-US"/>
          </a:p>
        </p:txBody>
      </p:sp>
    </p:spTree>
    <p:extLst>
      <p:ext uri="{BB962C8B-B14F-4D97-AF65-F5344CB8AC3E}">
        <p14:creationId xmlns:p14="http://schemas.microsoft.com/office/powerpoint/2010/main" val="459149246"/>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 Journey - A2">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309214" cy="3683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2/2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05</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Retention</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6"/>
            <a:ext cx="2695575" cy="1403350"/>
          </a:xfrm>
        </p:spPr>
        <p:txBody>
          <a:bodyPr/>
          <a:lstStyle>
            <a:lvl1pPr>
              <a:lnSpc>
                <a:spcPct val="99732"/>
              </a:lnSpc>
              <a:defRPr sz="1200" b="0" i="0">
                <a:solidFill>
                  <a:sysClr val="windowText" lastClr="000000"/>
                </a:solidFill>
                <a:latin typeface="Sons Light" panose="020B0303030202060203" pitchFamily="34" charset="77"/>
              </a:defRPr>
            </a:lvl1pPr>
          </a:lstStyle>
          <a:p>
            <a:r>
              <a:rPr lang="en-US">
                <a:effectLst/>
              </a:rPr>
              <a:t>Customers have purchased a solution and stay with their chosen brand, as opposed to leaving for another provider.</a:t>
            </a:r>
            <a:r>
              <a:rPr lang="en-US"/>
              <a:t> Brand must </a:t>
            </a:r>
            <a:r>
              <a:rPr lang="en-US">
                <a:effectLst/>
              </a:rPr>
              <a:t>provide an excellent onboarding experience and ongoing customer service to ensure that customers don't churn.</a:t>
            </a:r>
            <a:endParaRPr lang="en-US"/>
          </a:p>
        </p:txBody>
      </p:sp>
      <p:sp>
        <p:nvSpPr>
          <p:cNvPr id="14" name="Picture Placeholder 13">
            <a:extLst>
              <a:ext uri="{FF2B5EF4-FFF2-40B4-BE49-F238E27FC236}">
                <a16:creationId xmlns:a16="http://schemas.microsoft.com/office/drawing/2014/main" id="{B756E483-464B-5444-84C1-2D24C42D7943}"/>
              </a:ext>
            </a:extLst>
          </p:cNvPr>
          <p:cNvSpPr>
            <a:spLocks noGrp="1"/>
          </p:cNvSpPr>
          <p:nvPr>
            <p:ph type="pic" sz="quarter" idx="26" hasCustomPrompt="1"/>
          </p:nvPr>
        </p:nvSpPr>
        <p:spPr>
          <a:xfrm>
            <a:off x="190500" y="3967164"/>
            <a:ext cx="2695575" cy="1403350"/>
          </a:xfrm>
          <a:solidFill>
            <a:schemeClr val="bg2"/>
          </a:solidFill>
        </p:spPr>
        <p:txBody>
          <a:bodyPr anchor="ctr"/>
          <a:lstStyle>
            <a:lvl1pPr algn="ctr">
              <a:defRPr>
                <a:solidFill>
                  <a:schemeClr val="bg1"/>
                </a:solidFill>
              </a:defRPr>
            </a:lvl1pPr>
          </a:lstStyle>
          <a:p>
            <a:r>
              <a:rPr lang="en-US"/>
              <a:t>Click icon to add image</a:t>
            </a:r>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06</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1400" b="0" i="0">
                <a:solidFill>
                  <a:sysClr val="windowText" lastClr="000000"/>
                </a:solidFill>
                <a:latin typeface="Valtech Neue Book" pitchFamily="2" charset="0"/>
              </a:defRPr>
            </a:lvl1pPr>
          </a:lstStyle>
          <a:p>
            <a:pPr lvl="0"/>
            <a:r>
              <a:rPr lang="en-US"/>
              <a:t>Loyalty</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1403329"/>
          </a:xfrm>
        </p:spPr>
        <p:txBody>
          <a:bodyPr/>
          <a:lstStyle>
            <a:lvl1pPr>
              <a:lnSpc>
                <a:spcPct val="99732"/>
              </a:lnSpc>
              <a:defRPr sz="1200" b="0" i="0">
                <a:solidFill>
                  <a:sysClr val="windowText" lastClr="000000"/>
                </a:solidFill>
                <a:latin typeface="Sons Light" panose="020B0303030202060203" pitchFamily="34" charset="77"/>
              </a:defRPr>
            </a:lvl1pPr>
          </a:lstStyle>
          <a:p>
            <a:pPr lvl="0"/>
            <a:r>
              <a:rPr lang="en-US">
                <a:effectLst/>
              </a:rPr>
              <a:t>In the loyalty stage, customers not only choose to stay with a company — they actively promote it to their network. Brands should focus on providing a fantastic end-to-end customer experience.</a:t>
            </a:r>
            <a:endParaRPr lang="en-US"/>
          </a:p>
        </p:txBody>
      </p:sp>
      <p:sp>
        <p:nvSpPr>
          <p:cNvPr id="15" name="Picture Placeholder 13">
            <a:extLst>
              <a:ext uri="{FF2B5EF4-FFF2-40B4-BE49-F238E27FC236}">
                <a16:creationId xmlns:a16="http://schemas.microsoft.com/office/drawing/2014/main" id="{464DA167-9E5A-2EFC-7478-FABF468E66C1}"/>
              </a:ext>
            </a:extLst>
          </p:cNvPr>
          <p:cNvSpPr>
            <a:spLocks noGrp="1"/>
          </p:cNvSpPr>
          <p:nvPr>
            <p:ph type="pic" sz="quarter" idx="27" hasCustomPrompt="1"/>
          </p:nvPr>
        </p:nvSpPr>
        <p:spPr>
          <a:xfrm>
            <a:off x="3242915" y="3967164"/>
            <a:ext cx="2681635" cy="1403350"/>
          </a:xfrm>
          <a:solidFill>
            <a:schemeClr val="bg2"/>
          </a:solidFill>
        </p:spPr>
        <p:txBody>
          <a:bodyPr anchor="ctr"/>
          <a:lstStyle>
            <a:lvl1pPr algn="ctr">
              <a:defRPr>
                <a:solidFill>
                  <a:schemeClr val="bg1"/>
                </a:solidFill>
              </a:defRPr>
            </a:lvl1pPr>
          </a:lstStyle>
          <a:p>
            <a:r>
              <a:rPr lang="en-US"/>
              <a:t>Click icon to add image</a:t>
            </a:r>
          </a:p>
        </p:txBody>
      </p:sp>
      <p:sp>
        <p:nvSpPr>
          <p:cNvPr id="10" name="Picture Placeholder 9">
            <a:extLst>
              <a:ext uri="{FF2B5EF4-FFF2-40B4-BE49-F238E27FC236}">
                <a16:creationId xmlns:a16="http://schemas.microsoft.com/office/drawing/2014/main" id="{14C7DE7A-102C-FE9F-3073-0890892F298D}"/>
              </a:ext>
            </a:extLst>
          </p:cNvPr>
          <p:cNvSpPr>
            <a:spLocks noGrp="1"/>
          </p:cNvSpPr>
          <p:nvPr>
            <p:ph type="pic" sz="quarter" idx="31" hasCustomPrompt="1"/>
          </p:nvPr>
        </p:nvSpPr>
        <p:spPr>
          <a:xfrm>
            <a:off x="8291513" y="517791"/>
            <a:ext cx="3900487" cy="634021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5734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36B799F2-D00D-500B-69B7-FCEC19201C9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2BD43695-7DDA-2DEF-7897-95C614896ADB}"/>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ECF99721-161C-3861-79F0-B9E38190A4A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B7FEA359-014A-8742-A03C-5D7F9EBAD5C3}" type="datetime1">
              <a:rPr lang="de-DE" smtClean="0"/>
              <a:t>21.11.24</a:t>
            </a:fld>
            <a:endParaRPr lang="en-US"/>
          </a:p>
        </p:txBody>
      </p:sp>
    </p:spTree>
    <p:extLst>
      <p:ext uri="{BB962C8B-B14F-4D97-AF65-F5344CB8AC3E}">
        <p14:creationId xmlns:p14="http://schemas.microsoft.com/office/powerpoint/2010/main" val="3485369330"/>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Journey - B1">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295274" cy="380923"/>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01</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2958929"/>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02</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2958927"/>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27" name="Text Placeholder 5">
            <a:extLst>
              <a:ext uri="{FF2B5EF4-FFF2-40B4-BE49-F238E27FC236}">
                <a16:creationId xmlns:a16="http://schemas.microsoft.com/office/drawing/2014/main" id="{7325CDD5-61CF-B1A5-D5E0-79FE161791B6}"/>
              </a:ext>
            </a:extLst>
          </p:cNvPr>
          <p:cNvSpPr>
            <a:spLocks noGrp="1"/>
          </p:cNvSpPr>
          <p:nvPr>
            <p:ph type="body" sz="quarter" idx="22" hasCustomPrompt="1"/>
          </p:nvPr>
        </p:nvSpPr>
        <p:spPr>
          <a:xfrm>
            <a:off x="6262116"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03</a:t>
            </a:r>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2958920"/>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30" name="Text Placeholder 5">
            <a:extLst>
              <a:ext uri="{FF2B5EF4-FFF2-40B4-BE49-F238E27FC236}">
                <a16:creationId xmlns:a16="http://schemas.microsoft.com/office/drawing/2014/main" id="{95128AD6-B7BC-FC6D-40AB-7B6AE2841F71}"/>
              </a:ext>
            </a:extLst>
          </p:cNvPr>
          <p:cNvSpPr>
            <a:spLocks noGrp="1"/>
          </p:cNvSpPr>
          <p:nvPr>
            <p:ph type="body" sz="quarter" idx="25" hasCustomPrompt="1"/>
          </p:nvPr>
        </p:nvSpPr>
        <p:spPr>
          <a:xfrm>
            <a:off x="931621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04</a:t>
            </a:r>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5"/>
            <a:ext cx="2695575" cy="2958915"/>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1182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F8D42C04-8E2E-34C1-E2E7-9D5DA989F303}"/>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E7658D7F-608D-02AB-99F6-7ACD112A755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229599B6-E8A0-9B2D-2651-DD0949041A8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9BA3B0F-090F-9A41-B512-DA4BE2155DC6}" type="datetime1">
              <a:rPr lang="de-DE" smtClean="0"/>
              <a:t>21.11.24</a:t>
            </a:fld>
            <a:endParaRPr lang="en-US"/>
          </a:p>
        </p:txBody>
      </p:sp>
    </p:spTree>
    <p:extLst>
      <p:ext uri="{BB962C8B-B14F-4D97-AF65-F5344CB8AC3E}">
        <p14:creationId xmlns:p14="http://schemas.microsoft.com/office/powerpoint/2010/main" val="3913781288"/>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er Journey - B1">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295274" cy="380923"/>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1/2</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Awareness</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2958929"/>
          </a:xfrm>
        </p:spPr>
        <p:txBody>
          <a:bodyPr/>
          <a:lstStyle>
            <a:lvl1pPr marL="0" indent="0">
              <a:lnSpc>
                <a:spcPct val="99732"/>
              </a:lnSpc>
              <a:buFontTx/>
              <a:buNone/>
              <a:defRPr lang="en-US" sz="1200" b="0" i="0" kern="1200" dirty="0">
                <a:solidFill>
                  <a:sysClr val="windowText" lastClr="000000"/>
                </a:solidFill>
                <a:effectLst/>
                <a:latin typeface="Sons Light" panose="020B0303030202060203" pitchFamily="34" charset="77"/>
                <a:ea typeface="+mn-ea"/>
                <a:cs typeface="+mn-cs"/>
              </a:defRPr>
            </a:lvl1pPr>
          </a:lstStyle>
          <a:p>
            <a:pPr lvl="0"/>
            <a:r>
              <a:rPr lang="en-US">
                <a:effectLst/>
              </a:rPr>
              <a:t>Customers have realized that they have a problem and a pain point to solve for. At this point, a customer may not yet know that they need a product or service, but they will begin doing research either way.</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Illumination</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2958927"/>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Brands deliver product marketing content to help customers compare different offerings and, eventually, choose their product or service. The aim is to help customers navigate a crowded solution marketplace and move them toward a purchase decision.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a:p>
            <a:pPr lvl="0"/>
            <a:endParaRPr lang="en-US"/>
          </a:p>
        </p:txBody>
      </p:sp>
      <p:sp>
        <p:nvSpPr>
          <p:cNvPr id="25" name="Text Placeholder 5">
            <a:extLst>
              <a:ext uri="{FF2B5EF4-FFF2-40B4-BE49-F238E27FC236}">
                <a16:creationId xmlns:a16="http://schemas.microsoft.com/office/drawing/2014/main" id="{586D314A-3631-8403-111D-617C5C24B352}"/>
              </a:ext>
            </a:extLst>
          </p:cNvPr>
          <p:cNvSpPr>
            <a:spLocks noGrp="1"/>
          </p:cNvSpPr>
          <p:nvPr>
            <p:ph type="body" sz="quarter" idx="20" hasCustomPrompt="1"/>
          </p:nvPr>
        </p:nvSpPr>
        <p:spPr>
          <a:xfrm>
            <a:off x="6262116"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Consideration</a:t>
            </a:r>
          </a:p>
        </p:txBody>
      </p:sp>
      <p:sp>
        <p:nvSpPr>
          <p:cNvPr id="26" name="Text Placeholder 5">
            <a:extLst>
              <a:ext uri="{FF2B5EF4-FFF2-40B4-BE49-F238E27FC236}">
                <a16:creationId xmlns:a16="http://schemas.microsoft.com/office/drawing/2014/main" id="{D7D7D3A0-1DC6-11B9-C4F0-094E3802F6A0}"/>
              </a:ext>
            </a:extLst>
          </p:cNvPr>
          <p:cNvSpPr>
            <a:spLocks noGrp="1"/>
          </p:cNvSpPr>
          <p:nvPr>
            <p:ph type="body" sz="quarter" idx="21" hasCustomPrompt="1"/>
          </p:nvPr>
        </p:nvSpPr>
        <p:spPr>
          <a:xfrm>
            <a:off x="6262116" y="2298865"/>
            <a:ext cx="2695575" cy="2958920"/>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done enough research to realize that they need a product or service. At this point, they begin to compare brands and their offerings.</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8" name="Text Placeholder 5">
            <a:extLst>
              <a:ext uri="{FF2B5EF4-FFF2-40B4-BE49-F238E27FC236}">
                <a16:creationId xmlns:a16="http://schemas.microsoft.com/office/drawing/2014/main" id="{C02D8B58-2AB7-778A-088E-01BEB8180E6D}"/>
              </a:ext>
            </a:extLst>
          </p:cNvPr>
          <p:cNvSpPr>
            <a:spLocks noGrp="1"/>
          </p:cNvSpPr>
          <p:nvPr>
            <p:ph type="body" sz="quarter" idx="23" hasCustomPrompt="1"/>
          </p:nvPr>
        </p:nvSpPr>
        <p:spPr>
          <a:xfrm>
            <a:off x="931621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Decision</a:t>
            </a:r>
          </a:p>
        </p:txBody>
      </p:sp>
      <p:sp>
        <p:nvSpPr>
          <p:cNvPr id="29" name="Text Placeholder 5">
            <a:extLst>
              <a:ext uri="{FF2B5EF4-FFF2-40B4-BE49-F238E27FC236}">
                <a16:creationId xmlns:a16="http://schemas.microsoft.com/office/drawing/2014/main" id="{9CA4704F-7FAA-B3CA-6CBB-D13AAC73AEFE}"/>
              </a:ext>
            </a:extLst>
          </p:cNvPr>
          <p:cNvSpPr>
            <a:spLocks noGrp="1"/>
          </p:cNvSpPr>
          <p:nvPr>
            <p:ph type="body" sz="quarter" idx="24" hasCustomPrompt="1"/>
          </p:nvPr>
        </p:nvSpPr>
        <p:spPr>
          <a:xfrm>
            <a:off x="9316212" y="2298865"/>
            <a:ext cx="2695575" cy="2958915"/>
          </a:xfrm>
        </p:spPr>
        <p:txBody>
          <a:bodyPr/>
          <a:lstStyle>
            <a:lvl1pPr marL="0" indent="0">
              <a:lnSpc>
                <a:spcPct val="99732"/>
              </a:lnSpc>
              <a:buFontTx/>
              <a:buNone/>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Customers have chosen a solution and are ready to buy. No more educational or product content—it's all about getting customers to make a purchase. That means you can be more direct about wanting customers to buy from you. </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2" name="Footer Placeholder 7">
            <a:extLst>
              <a:ext uri="{FF2B5EF4-FFF2-40B4-BE49-F238E27FC236}">
                <a16:creationId xmlns:a16="http://schemas.microsoft.com/office/drawing/2014/main" id="{F8D42C04-8E2E-34C1-E2E7-9D5DA989F303}"/>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E7658D7F-608D-02AB-99F6-7ACD112A755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229599B6-E8A0-9B2D-2651-DD0949041A8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AC0F8A55-45DF-2B47-8BC4-D4AE55732DAB}" type="datetime1">
              <a:rPr lang="de-DE" smtClean="0"/>
              <a:t>21.11.24</a:t>
            </a:fld>
            <a:endParaRPr lang="en-US"/>
          </a:p>
        </p:txBody>
      </p:sp>
    </p:spTree>
    <p:extLst>
      <p:ext uri="{BB962C8B-B14F-4D97-AF65-F5344CB8AC3E}">
        <p14:creationId xmlns:p14="http://schemas.microsoft.com/office/powerpoint/2010/main" val="580753103"/>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Journey - B2">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B6396B90-D261-D2B5-5A26-A5297FB51DB8}"/>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90501" y="901700"/>
            <a:ext cx="2695574" cy="381000"/>
          </a:xfrm>
        </p:spPr>
        <p:txBody>
          <a:bodyPr/>
          <a:lstStyle>
            <a:lvl1pPr>
              <a:lnSpc>
                <a:spcPct val="99464"/>
              </a:lnSpc>
              <a:defRPr sz="24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Customer Journey</a:t>
            </a:r>
          </a:p>
        </p:txBody>
      </p:sp>
      <p:sp>
        <p:nvSpPr>
          <p:cNvPr id="33" name="Text Placeholder 5">
            <a:extLst>
              <a:ext uri="{FF2B5EF4-FFF2-40B4-BE49-F238E27FC236}">
                <a16:creationId xmlns:a16="http://schemas.microsoft.com/office/drawing/2014/main" id="{F03E5207-8D27-3833-6B80-D4C44AB89651}"/>
              </a:ext>
            </a:extLst>
          </p:cNvPr>
          <p:cNvSpPr>
            <a:spLocks noGrp="1"/>
          </p:cNvSpPr>
          <p:nvPr>
            <p:ph type="body" sz="quarter" idx="30" hasCustomPrompt="1"/>
          </p:nvPr>
        </p:nvSpPr>
        <p:spPr>
          <a:xfrm>
            <a:off x="2933701" y="914400"/>
            <a:ext cx="301752" cy="381000"/>
          </a:xfrm>
        </p:spPr>
        <p:txBody>
          <a:bodyPr/>
          <a:lstStyle>
            <a:lvl1pPr>
              <a:lnSpc>
                <a:spcPct val="99732"/>
              </a:lnSpc>
              <a:defRPr sz="1050" b="0" i="0">
                <a:solidFill>
                  <a:sysClr val="windowText" lastClr="000000"/>
                </a:solidFill>
                <a:latin typeface="Sons" panose="020B0503030202060203" pitchFamily="34" charset="77"/>
              </a:defRPr>
            </a:lvl1pPr>
          </a:lstStyle>
          <a:p>
            <a:pPr lvl="0"/>
            <a:r>
              <a:rPr lang="en-US"/>
              <a:t>2/2</a:t>
            </a:r>
          </a:p>
        </p:txBody>
      </p:sp>
      <p:sp>
        <p:nvSpPr>
          <p:cNvPr id="13" name="Text Placeholder 5">
            <a:extLst>
              <a:ext uri="{FF2B5EF4-FFF2-40B4-BE49-F238E27FC236}">
                <a16:creationId xmlns:a16="http://schemas.microsoft.com/office/drawing/2014/main" id="{055E7C71-2CE8-861B-A32B-CD7EFC745C06}"/>
              </a:ext>
            </a:extLst>
          </p:cNvPr>
          <p:cNvSpPr>
            <a:spLocks noGrp="1"/>
          </p:cNvSpPr>
          <p:nvPr>
            <p:ph type="body" sz="quarter" idx="16" hasCustomPrompt="1"/>
          </p:nvPr>
        </p:nvSpPr>
        <p:spPr>
          <a:xfrm>
            <a:off x="190500"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05</a:t>
            </a:r>
            <a:endParaRPr lang="en-US"/>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Retention</a:t>
            </a:r>
          </a:p>
        </p:txBody>
      </p:sp>
      <p:sp>
        <p:nvSpPr>
          <p:cNvPr id="12" name="Text Placeholder 5">
            <a:extLst>
              <a:ext uri="{FF2B5EF4-FFF2-40B4-BE49-F238E27FC236}">
                <a16:creationId xmlns:a16="http://schemas.microsoft.com/office/drawing/2014/main" id="{9100721B-5581-0FB4-4A5A-46D82CB2C25D}"/>
              </a:ext>
            </a:extLst>
          </p:cNvPr>
          <p:cNvSpPr>
            <a:spLocks noGrp="1"/>
          </p:cNvSpPr>
          <p:nvPr>
            <p:ph type="body" sz="quarter" idx="15" hasCustomPrompt="1"/>
          </p:nvPr>
        </p:nvSpPr>
        <p:spPr>
          <a:xfrm>
            <a:off x="190500" y="2298865"/>
            <a:ext cx="2695575" cy="3120847"/>
          </a:xfrm>
        </p:spPr>
        <p:txBody>
          <a:bodyPr/>
          <a:lstStyle>
            <a:lvl1pPr>
              <a:lnSpc>
                <a:spcPct val="99732"/>
              </a:lnSpc>
              <a:defRPr lang="en-US" sz="1200" b="0" i="0" kern="1200" dirty="0">
                <a:solidFill>
                  <a:sysClr val="windowText" lastClr="000000"/>
                </a:solidFill>
                <a:effectLst/>
                <a:latin typeface="Sons Light" panose="020B0303030202060203" pitchFamily="34" charset="77"/>
                <a:ea typeface="+mn-ea"/>
                <a:cs typeface="+mn-cs"/>
              </a:defRPr>
            </a:lvl1pPr>
          </a:lstStyle>
          <a:p>
            <a:r>
              <a:rPr lang="en-US">
                <a:effectLst/>
              </a:rPr>
              <a:t>Customers have purchased a solution and stay with their chosen brand, as opposed to leaving for another provider.</a:t>
            </a:r>
            <a:r>
              <a:rPr lang="en-US"/>
              <a:t> Brand must </a:t>
            </a:r>
            <a:r>
              <a:rPr lang="en-US">
                <a:effectLst/>
              </a:rPr>
              <a:t>provide an excellent onboarding experience and ongoing customer service to ensure that customers don't churn.</a:t>
            </a:r>
          </a:p>
          <a:p>
            <a:pPr marL="171450" lvl="0" indent="-171450" algn="l" defTabSz="914400" rtl="0" eaLnBrk="1" latinLnBrk="0" hangingPunct="1">
              <a:lnSpc>
                <a:spcPct val="99732"/>
              </a:lnSpc>
              <a:spcBef>
                <a:spcPts val="1000"/>
              </a:spcBef>
              <a:buFont typeface="Wingdings" pitchFamily="2" charset="2"/>
              <a:buChar char="§"/>
            </a:pPr>
            <a:r>
              <a:rPr lang="en-US">
                <a:effectLst/>
              </a:rPr>
              <a:t>Bullet example</a:t>
            </a:r>
            <a:endParaRPr lang="en-US"/>
          </a:p>
        </p:txBody>
      </p:sp>
      <p:sp>
        <p:nvSpPr>
          <p:cNvPr id="22" name="Text Placeholder 5">
            <a:extLst>
              <a:ext uri="{FF2B5EF4-FFF2-40B4-BE49-F238E27FC236}">
                <a16:creationId xmlns:a16="http://schemas.microsoft.com/office/drawing/2014/main" id="{FD8D9B84-855A-F64A-900F-E1F3E32387D6}"/>
              </a:ext>
            </a:extLst>
          </p:cNvPr>
          <p:cNvSpPr>
            <a:spLocks noGrp="1"/>
          </p:cNvSpPr>
          <p:nvPr>
            <p:ph type="body" sz="quarter" idx="19" hasCustomPrompt="1"/>
          </p:nvPr>
        </p:nvSpPr>
        <p:spPr>
          <a:xfrm>
            <a:off x="3235452" y="5753100"/>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effectLst/>
              </a:rPr>
              <a:t>06</a:t>
            </a:r>
            <a:endParaRPr lang="en-US"/>
          </a:p>
        </p:txBody>
      </p:sp>
      <p:sp>
        <p:nvSpPr>
          <p:cNvPr id="19" name="Text Placeholder 5">
            <a:extLst>
              <a:ext uri="{FF2B5EF4-FFF2-40B4-BE49-F238E27FC236}">
                <a16:creationId xmlns:a16="http://schemas.microsoft.com/office/drawing/2014/main" id="{DD7D268A-EDB1-8A7A-8755-976AE14E40AE}"/>
              </a:ext>
            </a:extLst>
          </p:cNvPr>
          <p:cNvSpPr>
            <a:spLocks noGrp="1"/>
          </p:cNvSpPr>
          <p:nvPr>
            <p:ph type="body" sz="quarter" idx="17" hasCustomPrompt="1"/>
          </p:nvPr>
        </p:nvSpPr>
        <p:spPr>
          <a:xfrm>
            <a:off x="3235452" y="1752601"/>
            <a:ext cx="2695575" cy="381000"/>
          </a:xfrm>
        </p:spPr>
        <p:txBody>
          <a:bodyPr/>
          <a:lstStyle>
            <a:lvl1pPr>
              <a:lnSpc>
                <a:spcPct val="99732"/>
              </a:lnSpc>
              <a:defRPr sz="2400" b="0" i="0">
                <a:solidFill>
                  <a:sysClr val="windowText" lastClr="000000"/>
                </a:solidFill>
                <a:latin typeface="Valtech Neue Light" pitchFamily="2" charset="0"/>
              </a:defRPr>
            </a:lvl1pPr>
          </a:lstStyle>
          <a:p>
            <a:pPr lvl="0"/>
            <a:r>
              <a:rPr lang="en-US"/>
              <a:t>Loyalty</a:t>
            </a:r>
          </a:p>
        </p:txBody>
      </p:sp>
      <p:sp>
        <p:nvSpPr>
          <p:cNvPr id="20" name="Text Placeholder 5">
            <a:extLst>
              <a:ext uri="{FF2B5EF4-FFF2-40B4-BE49-F238E27FC236}">
                <a16:creationId xmlns:a16="http://schemas.microsoft.com/office/drawing/2014/main" id="{47AF19D0-39BC-4369-1C29-B65E0BF2FC65}"/>
              </a:ext>
            </a:extLst>
          </p:cNvPr>
          <p:cNvSpPr>
            <a:spLocks noGrp="1"/>
          </p:cNvSpPr>
          <p:nvPr>
            <p:ph type="body" sz="quarter" idx="18" hasCustomPrompt="1"/>
          </p:nvPr>
        </p:nvSpPr>
        <p:spPr>
          <a:xfrm>
            <a:off x="3235452" y="2298865"/>
            <a:ext cx="2695575" cy="3120841"/>
          </a:xfrm>
        </p:spPr>
        <p:txBody>
          <a:bodyPr/>
          <a:lstStyle>
            <a:lvl1pPr>
              <a:lnSpc>
                <a:spcPct val="99732"/>
              </a:lnSpc>
              <a:defRPr lang="en-US" sz="1200" b="0" i="0" kern="1200" dirty="0" smtClean="0">
                <a:solidFill>
                  <a:sysClr val="windowText" lastClr="000000"/>
                </a:solidFill>
                <a:effectLst/>
                <a:latin typeface="Sons Light" panose="020B0303030202060203" pitchFamily="34" charset="77"/>
                <a:ea typeface="+mn-ea"/>
                <a:cs typeface="+mn-cs"/>
              </a:defRPr>
            </a:lvl1pPr>
          </a:lstStyle>
          <a:p>
            <a:pPr lvl="0"/>
            <a:r>
              <a:rPr lang="en-US">
                <a:effectLst/>
              </a:rPr>
              <a:t>In the loyalty stage, customers not only choose to stay with a company — they actively promote it to their network. Brands should focus on providing a fantastic end-to-end customer experience.</a:t>
            </a:r>
          </a:p>
          <a:p>
            <a:pPr marL="171450" marR="0" lvl="0" indent="-171450" algn="l" defTabSz="914400" rtl="0" eaLnBrk="1" fontAlgn="auto" latinLnBrk="0" hangingPunct="1">
              <a:lnSpc>
                <a:spcPct val="99732"/>
              </a:lnSpc>
              <a:spcBef>
                <a:spcPts val="1000"/>
              </a:spcBef>
              <a:spcAft>
                <a:spcPts val="0"/>
              </a:spcAft>
              <a:buClrTx/>
              <a:buSzTx/>
              <a:buFont typeface="Wingdings" pitchFamily="2" charset="2"/>
              <a:buChar char="§"/>
              <a:tabLst/>
              <a:defRPr/>
            </a:pPr>
            <a:r>
              <a:rPr lang="en-US">
                <a:effectLst/>
              </a:rPr>
              <a:t>Bullet example</a:t>
            </a:r>
            <a:endParaRPr lang="en-US"/>
          </a:p>
          <a:p>
            <a:pPr lvl="0"/>
            <a:endParaRPr lang="en-US"/>
          </a:p>
        </p:txBody>
      </p:sp>
      <p:sp>
        <p:nvSpPr>
          <p:cNvPr id="10" name="Picture Placeholder 9">
            <a:extLst>
              <a:ext uri="{FF2B5EF4-FFF2-40B4-BE49-F238E27FC236}">
                <a16:creationId xmlns:a16="http://schemas.microsoft.com/office/drawing/2014/main" id="{14C7DE7A-102C-FE9F-3073-0890892F298D}"/>
              </a:ext>
            </a:extLst>
          </p:cNvPr>
          <p:cNvSpPr>
            <a:spLocks noGrp="1"/>
          </p:cNvSpPr>
          <p:nvPr>
            <p:ph type="pic" sz="quarter" idx="31" hasCustomPrompt="1"/>
          </p:nvPr>
        </p:nvSpPr>
        <p:spPr>
          <a:xfrm>
            <a:off x="8291513" y="517791"/>
            <a:ext cx="3900487" cy="6340210"/>
          </a:xfrm>
          <a:solidFill>
            <a:schemeClr val="bg2"/>
          </a:solidFill>
        </p:spPr>
        <p:txBody>
          <a:bodyPr anchor="ctr"/>
          <a:lstStyle>
            <a:lvl1pPr algn="ctr">
              <a:defRPr>
                <a:solidFill>
                  <a:schemeClr val="bg1"/>
                </a:solidFill>
              </a:defRPr>
            </a:lvl1pPr>
          </a:lstStyle>
          <a:p>
            <a:r>
              <a:rPr lang="en-US"/>
              <a:t>Click icon to add image</a:t>
            </a:r>
          </a:p>
        </p:txBody>
      </p:sp>
      <p:cxnSp>
        <p:nvCxnSpPr>
          <p:cNvPr id="32" name="Straight Connector 31">
            <a:extLst>
              <a:ext uri="{FF2B5EF4-FFF2-40B4-BE49-F238E27FC236}">
                <a16:creationId xmlns:a16="http://schemas.microsoft.com/office/drawing/2014/main" id="{9A0EB407-4C65-644D-9375-14B9CA195A41}"/>
              </a:ext>
              <a:ext uri="{C183D7F6-B498-43B3-948B-1728B52AA6E4}">
                <adec:decorative xmlns:adec="http://schemas.microsoft.com/office/drawing/2017/decorative" val="1"/>
              </a:ext>
            </a:extLst>
          </p:cNvPr>
          <p:cNvCxnSpPr>
            <a:cxnSpLocks/>
          </p:cNvCxnSpPr>
          <p:nvPr userDrawn="1"/>
        </p:nvCxnSpPr>
        <p:spPr>
          <a:xfrm>
            <a:off x="190500" y="5586413"/>
            <a:ext cx="5734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E8D50F9B-9052-DF60-707C-E94C6A574A18}"/>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10CA56DD-734B-227E-525B-9FEC540D7BF7}"/>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C9DA5BA2-F742-FC01-8CCD-1B86562F6F0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8BE8B73B-BCC6-D048-94C2-0A7393775C4E}" type="datetime1">
              <a:rPr lang="de-DE" smtClean="0"/>
              <a:t>21.11.24</a:t>
            </a:fld>
            <a:endParaRPr lang="en-US"/>
          </a:p>
        </p:txBody>
      </p:sp>
    </p:spTree>
    <p:extLst>
      <p:ext uri="{BB962C8B-B14F-4D97-AF65-F5344CB8AC3E}">
        <p14:creationId xmlns:p14="http://schemas.microsoft.com/office/powerpoint/2010/main" val="2972072392"/>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ject Timeline">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44" name="Rectangle 43">
            <a:extLst>
              <a:ext uri="{FF2B5EF4-FFF2-40B4-BE49-F238E27FC236}">
                <a16:creationId xmlns:a16="http://schemas.microsoft.com/office/drawing/2014/main" id="{D3DEF608-FE84-7537-0E4B-3A93E76FEFE8}"/>
              </a:ext>
              <a:ext uri="{C183D7F6-B498-43B3-948B-1728B52AA6E4}">
                <adec:decorative xmlns:adec="http://schemas.microsoft.com/office/drawing/2017/decorative" val="1"/>
              </a:ext>
            </a:extLst>
          </p:cNvPr>
          <p:cNvSpPr/>
          <p:nvPr userDrawn="1"/>
        </p:nvSpPr>
        <p:spPr>
          <a:xfrm>
            <a:off x="2175304" y="2789647"/>
            <a:ext cx="194723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6A272E-A3A0-363C-2835-BCA7E3A39A53}"/>
              </a:ext>
              <a:ext uri="{C183D7F6-B498-43B3-948B-1728B52AA6E4}">
                <adec:decorative xmlns:adec="http://schemas.microsoft.com/office/drawing/2017/decorative" val="1"/>
              </a:ext>
            </a:extLst>
          </p:cNvPr>
          <p:cNvSpPr/>
          <p:nvPr userDrawn="1"/>
        </p:nvSpPr>
        <p:spPr>
          <a:xfrm>
            <a:off x="4113405" y="2789647"/>
            <a:ext cx="1977871"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3C132FE-2F8C-638B-1D06-7CEA746FF89B}"/>
              </a:ext>
              <a:ext uri="{C183D7F6-B498-43B3-948B-1728B52AA6E4}">
                <adec:decorative xmlns:adec="http://schemas.microsoft.com/office/drawing/2017/decorative" val="1"/>
              </a:ext>
            </a:extLst>
          </p:cNvPr>
          <p:cNvSpPr/>
          <p:nvPr userDrawn="1"/>
        </p:nvSpPr>
        <p:spPr>
          <a:xfrm>
            <a:off x="6086462" y="2789647"/>
            <a:ext cx="196047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D9D5956-996B-100A-CEE0-9246927BCFAA}"/>
              </a:ext>
              <a:ext uri="{C183D7F6-B498-43B3-948B-1728B52AA6E4}">
                <adec:decorative xmlns:adec="http://schemas.microsoft.com/office/drawing/2017/decorative" val="1"/>
              </a:ext>
            </a:extLst>
          </p:cNvPr>
          <p:cNvSpPr/>
          <p:nvPr userDrawn="1"/>
        </p:nvSpPr>
        <p:spPr>
          <a:xfrm>
            <a:off x="8038834" y="2789647"/>
            <a:ext cx="1977862"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879323B-2B24-AD76-F835-136E8224FF7A}"/>
              </a:ext>
              <a:ext uri="{C183D7F6-B498-43B3-948B-1728B52AA6E4}">
                <adec:decorative xmlns:adec="http://schemas.microsoft.com/office/drawing/2017/decorative" val="1"/>
              </a:ext>
            </a:extLst>
          </p:cNvPr>
          <p:cNvSpPr/>
          <p:nvPr userDrawn="1"/>
        </p:nvSpPr>
        <p:spPr>
          <a:xfrm>
            <a:off x="202517" y="2789647"/>
            <a:ext cx="1977871"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F7FB379-F922-888E-26E6-232A0318A4F4}"/>
              </a:ext>
              <a:ext uri="{C183D7F6-B498-43B3-948B-1728B52AA6E4}">
                <adec:decorative xmlns:adec="http://schemas.microsoft.com/office/drawing/2017/decorative" val="1"/>
              </a:ext>
            </a:extLst>
          </p:cNvPr>
          <p:cNvSpPr/>
          <p:nvPr userDrawn="1"/>
        </p:nvSpPr>
        <p:spPr>
          <a:xfrm>
            <a:off x="10029014" y="2789647"/>
            <a:ext cx="1960471" cy="344446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76213" y="1239837"/>
            <a:ext cx="3722687" cy="1109663"/>
          </a:xfrm>
        </p:spPr>
        <p:txBody>
          <a:bodyPr/>
          <a:lstStyle>
            <a:lvl1pPr>
              <a:lnSpc>
                <a:spcPct val="85089"/>
              </a:lnSpc>
              <a:defRPr sz="40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Project Timeline</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userDrawn="1">
            <p:ph type="body" sz="quarter" idx="15" hasCustomPrompt="1"/>
          </p:nvPr>
        </p:nvSpPr>
        <p:spPr>
          <a:xfrm>
            <a:off x="4241801" y="1258886"/>
            <a:ext cx="3722688" cy="1090614"/>
          </a:xfrm>
        </p:spPr>
        <p:txBody>
          <a:bodyPr numCol="1" spcCol="320040"/>
          <a:lstStyle>
            <a:lvl1pPr>
              <a:lnSpc>
                <a:spcPct val="99821"/>
              </a:lnSpc>
              <a:spcBef>
                <a:spcPts val="2301"/>
              </a:spcBef>
              <a:spcAft>
                <a:spcPts val="0"/>
              </a:spcAf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This is the proposed schedule for a X launch date. We’re looking at a six-month engagement which assuming everyone meets their milestones. </a:t>
            </a:r>
          </a:p>
        </p:txBody>
      </p:sp>
      <p:cxnSp>
        <p:nvCxnSpPr>
          <p:cNvPr id="9" name="Straight Connector 8">
            <a:extLst>
              <a:ext uri="{FF2B5EF4-FFF2-40B4-BE49-F238E27FC236}">
                <a16:creationId xmlns:a16="http://schemas.microsoft.com/office/drawing/2014/main" id="{72B7C0A9-F88D-6EBD-19C2-6FAC9BBF730F}"/>
              </a:ext>
              <a:ext uri="{C183D7F6-B498-43B3-948B-1728B52AA6E4}">
                <adec:decorative xmlns:adec="http://schemas.microsoft.com/office/drawing/2017/decorative" val="1"/>
              </a:ext>
            </a:extLst>
          </p:cNvPr>
          <p:cNvCxnSpPr>
            <a:cxnSpLocks/>
          </p:cNvCxnSpPr>
          <p:nvPr userDrawn="1"/>
        </p:nvCxnSpPr>
        <p:spPr>
          <a:xfrm>
            <a:off x="190500" y="6239858"/>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974BA-52EF-70AA-287A-118BDD220D0A}"/>
              </a:ext>
              <a:ext uri="{C183D7F6-B498-43B3-948B-1728B52AA6E4}">
                <adec:decorative xmlns:adec="http://schemas.microsoft.com/office/drawing/2017/decorative" val="1"/>
              </a:ext>
            </a:extLst>
          </p:cNvPr>
          <p:cNvCxnSpPr>
            <a:cxnSpLocks/>
          </p:cNvCxnSpPr>
          <p:nvPr userDrawn="1"/>
        </p:nvCxnSpPr>
        <p:spPr>
          <a:xfrm>
            <a:off x="190500" y="2789647"/>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DAF95CAD-BAC5-C99E-1E20-3517BE00D95B}"/>
              </a:ext>
            </a:extLst>
          </p:cNvPr>
          <p:cNvSpPr>
            <a:spLocks noGrp="1"/>
          </p:cNvSpPr>
          <p:nvPr userDrawn="1">
            <p:ph type="body" sz="quarter" idx="16" hasCustomPrompt="1"/>
          </p:nvPr>
        </p:nvSpPr>
        <p:spPr>
          <a:xfrm>
            <a:off x="190500" y="6450013"/>
            <a:ext cx="1012825" cy="215900"/>
          </a:xfrm>
        </p:spPr>
        <p:txBody>
          <a:bodyPr/>
          <a:lstStyle>
            <a:lvl1pPr>
              <a:defRPr>
                <a:solidFill>
                  <a:schemeClr val="tx1"/>
                </a:solidFill>
              </a:defRPr>
            </a:lvl1pPr>
          </a:lstStyle>
          <a:p>
            <a:pPr lvl="0"/>
            <a:r>
              <a:rPr lang="en-US"/>
              <a:t>Month</a:t>
            </a:r>
          </a:p>
        </p:txBody>
      </p:sp>
      <p:sp>
        <p:nvSpPr>
          <p:cNvPr id="21" name="Text Placeholder 19">
            <a:extLst>
              <a:ext uri="{FF2B5EF4-FFF2-40B4-BE49-F238E27FC236}">
                <a16:creationId xmlns:a16="http://schemas.microsoft.com/office/drawing/2014/main" id="{6A7B31D6-86DE-47E0-0F4F-815A1E60F3FE}"/>
              </a:ext>
            </a:extLst>
          </p:cNvPr>
          <p:cNvSpPr>
            <a:spLocks noGrp="1"/>
          </p:cNvSpPr>
          <p:nvPr userDrawn="1">
            <p:ph type="body" sz="quarter" idx="17" hasCustomPrompt="1"/>
          </p:nvPr>
        </p:nvSpPr>
        <p:spPr>
          <a:xfrm>
            <a:off x="2180388" y="6450013"/>
            <a:ext cx="1012825" cy="215900"/>
          </a:xfrm>
        </p:spPr>
        <p:txBody>
          <a:bodyPr/>
          <a:lstStyle>
            <a:lvl1pPr>
              <a:defRPr>
                <a:solidFill>
                  <a:schemeClr val="tx1"/>
                </a:solidFill>
              </a:defRPr>
            </a:lvl1pPr>
          </a:lstStyle>
          <a:p>
            <a:pPr lvl="0"/>
            <a:r>
              <a:rPr lang="en-US"/>
              <a:t>Month</a:t>
            </a:r>
          </a:p>
        </p:txBody>
      </p:sp>
      <p:sp>
        <p:nvSpPr>
          <p:cNvPr id="22" name="Text Placeholder 19">
            <a:extLst>
              <a:ext uri="{FF2B5EF4-FFF2-40B4-BE49-F238E27FC236}">
                <a16:creationId xmlns:a16="http://schemas.microsoft.com/office/drawing/2014/main" id="{0DD91219-76A5-BB7A-F72D-B7A51F7BCD75}"/>
              </a:ext>
            </a:extLst>
          </p:cNvPr>
          <p:cNvSpPr>
            <a:spLocks noGrp="1"/>
          </p:cNvSpPr>
          <p:nvPr userDrawn="1">
            <p:ph type="body" sz="quarter" idx="18" hasCustomPrompt="1"/>
          </p:nvPr>
        </p:nvSpPr>
        <p:spPr>
          <a:xfrm>
            <a:off x="4130177" y="6450013"/>
            <a:ext cx="1012825" cy="215900"/>
          </a:xfrm>
        </p:spPr>
        <p:txBody>
          <a:bodyPr/>
          <a:lstStyle>
            <a:lvl1pPr>
              <a:defRPr>
                <a:solidFill>
                  <a:schemeClr val="tx1"/>
                </a:solidFill>
              </a:defRPr>
            </a:lvl1pPr>
          </a:lstStyle>
          <a:p>
            <a:pPr lvl="0"/>
            <a:r>
              <a:rPr lang="en-US"/>
              <a:t>Month</a:t>
            </a:r>
          </a:p>
        </p:txBody>
      </p:sp>
      <p:sp>
        <p:nvSpPr>
          <p:cNvPr id="23" name="Text Placeholder 19">
            <a:extLst>
              <a:ext uri="{FF2B5EF4-FFF2-40B4-BE49-F238E27FC236}">
                <a16:creationId xmlns:a16="http://schemas.microsoft.com/office/drawing/2014/main" id="{0FB1DD22-983D-4F0C-0D73-8EED60E04B1A}"/>
              </a:ext>
            </a:extLst>
          </p:cNvPr>
          <p:cNvSpPr>
            <a:spLocks noGrp="1"/>
          </p:cNvSpPr>
          <p:nvPr userDrawn="1">
            <p:ph type="body" sz="quarter" idx="19" hasCustomPrompt="1"/>
          </p:nvPr>
        </p:nvSpPr>
        <p:spPr>
          <a:xfrm>
            <a:off x="6095206" y="6450013"/>
            <a:ext cx="1012825" cy="215900"/>
          </a:xfrm>
        </p:spPr>
        <p:txBody>
          <a:bodyPr/>
          <a:lstStyle>
            <a:lvl1pPr>
              <a:defRPr>
                <a:solidFill>
                  <a:schemeClr val="tx1"/>
                </a:solidFill>
              </a:defRPr>
            </a:lvl1pPr>
          </a:lstStyle>
          <a:p>
            <a:pPr lvl="0"/>
            <a:r>
              <a:rPr lang="en-US"/>
              <a:t>Month</a:t>
            </a:r>
          </a:p>
        </p:txBody>
      </p:sp>
      <p:sp>
        <p:nvSpPr>
          <p:cNvPr id="24" name="Text Placeholder 19">
            <a:extLst>
              <a:ext uri="{FF2B5EF4-FFF2-40B4-BE49-F238E27FC236}">
                <a16:creationId xmlns:a16="http://schemas.microsoft.com/office/drawing/2014/main" id="{F17866AC-A492-30B1-C4D1-717B77A867FB}"/>
              </a:ext>
            </a:extLst>
          </p:cNvPr>
          <p:cNvSpPr>
            <a:spLocks noGrp="1"/>
          </p:cNvSpPr>
          <p:nvPr userDrawn="1">
            <p:ph type="body" sz="quarter" idx="20" hasCustomPrompt="1"/>
          </p:nvPr>
        </p:nvSpPr>
        <p:spPr>
          <a:xfrm>
            <a:off x="8046933" y="6450013"/>
            <a:ext cx="1012825" cy="215900"/>
          </a:xfrm>
        </p:spPr>
        <p:txBody>
          <a:bodyPr/>
          <a:lstStyle>
            <a:lvl1pPr>
              <a:defRPr>
                <a:solidFill>
                  <a:schemeClr val="tx1"/>
                </a:solidFill>
              </a:defRPr>
            </a:lvl1pPr>
          </a:lstStyle>
          <a:p>
            <a:pPr lvl="0"/>
            <a:r>
              <a:rPr lang="en-US"/>
              <a:t>Month</a:t>
            </a:r>
          </a:p>
        </p:txBody>
      </p:sp>
      <p:sp>
        <p:nvSpPr>
          <p:cNvPr id="25" name="Text Placeholder 19">
            <a:extLst>
              <a:ext uri="{FF2B5EF4-FFF2-40B4-BE49-F238E27FC236}">
                <a16:creationId xmlns:a16="http://schemas.microsoft.com/office/drawing/2014/main" id="{B285F4F6-503E-979C-68E0-74A6F6B40D7D}"/>
              </a:ext>
            </a:extLst>
          </p:cNvPr>
          <p:cNvSpPr>
            <a:spLocks noGrp="1"/>
          </p:cNvSpPr>
          <p:nvPr userDrawn="1">
            <p:ph type="body" sz="quarter" idx="21" hasCustomPrompt="1"/>
          </p:nvPr>
        </p:nvSpPr>
        <p:spPr>
          <a:xfrm>
            <a:off x="9995903" y="6450013"/>
            <a:ext cx="1012825" cy="215900"/>
          </a:xfrm>
        </p:spPr>
        <p:txBody>
          <a:bodyPr/>
          <a:lstStyle>
            <a:lvl1pPr>
              <a:defRPr>
                <a:solidFill>
                  <a:schemeClr val="tx1"/>
                </a:solidFill>
              </a:defRPr>
            </a:lvl1pPr>
          </a:lstStyle>
          <a:p>
            <a:pPr lvl="0"/>
            <a:r>
              <a:rPr lang="en-US"/>
              <a:t>Month</a:t>
            </a:r>
          </a:p>
        </p:txBody>
      </p:sp>
      <p:sp>
        <p:nvSpPr>
          <p:cNvPr id="28" name="Text Placeholder 27">
            <a:extLst>
              <a:ext uri="{FF2B5EF4-FFF2-40B4-BE49-F238E27FC236}">
                <a16:creationId xmlns:a16="http://schemas.microsoft.com/office/drawing/2014/main" id="{EA9DEFB2-8E19-219F-B2E7-C1E15564E260}"/>
              </a:ext>
            </a:extLst>
          </p:cNvPr>
          <p:cNvSpPr>
            <a:spLocks noGrp="1"/>
          </p:cNvSpPr>
          <p:nvPr userDrawn="1">
            <p:ph type="body" sz="quarter" idx="22" hasCustomPrompt="1"/>
          </p:nvPr>
        </p:nvSpPr>
        <p:spPr>
          <a:xfrm>
            <a:off x="383950" y="3535365"/>
            <a:ext cx="1489300" cy="323848"/>
          </a:xfrm>
          <a:prstGeom prst="roundRect">
            <a:avLst/>
          </a:prstGeom>
          <a:solidFill>
            <a:schemeClr val="tx1"/>
          </a:solidFill>
        </p:spPr>
        <p:txBody>
          <a:bodyPr anchor="ctr"/>
          <a:lstStyle>
            <a:lvl1pPr algn="l">
              <a:lnSpc>
                <a:spcPct val="100000"/>
              </a:lnSpc>
              <a:defRPr sz="1200">
                <a:solidFill>
                  <a:schemeClr val="bg1"/>
                </a:solidFill>
              </a:defRPr>
            </a:lvl1pPr>
          </a:lstStyle>
          <a:p>
            <a:pPr lvl="0"/>
            <a:r>
              <a:rPr lang="en-US"/>
              <a:t>  Discovery</a:t>
            </a:r>
          </a:p>
        </p:txBody>
      </p:sp>
      <p:sp>
        <p:nvSpPr>
          <p:cNvPr id="36" name="Text Placeholder 27">
            <a:extLst>
              <a:ext uri="{FF2B5EF4-FFF2-40B4-BE49-F238E27FC236}">
                <a16:creationId xmlns:a16="http://schemas.microsoft.com/office/drawing/2014/main" id="{565D3806-59AF-7580-5D5B-5F4F6AF0B5EE}"/>
              </a:ext>
            </a:extLst>
          </p:cNvPr>
          <p:cNvSpPr>
            <a:spLocks noGrp="1"/>
          </p:cNvSpPr>
          <p:nvPr userDrawn="1">
            <p:ph type="body" sz="quarter" idx="28" hasCustomPrompt="1"/>
          </p:nvPr>
        </p:nvSpPr>
        <p:spPr>
          <a:xfrm>
            <a:off x="8241286" y="3045056"/>
            <a:ext cx="1636943" cy="124182"/>
          </a:xfrm>
          <a:ln>
            <a:noFill/>
            <a:prstDash val="dash"/>
          </a:ln>
        </p:spPr>
        <p:txBody>
          <a:bodyPr/>
          <a:lstStyle>
            <a:lvl1pPr>
              <a:defRPr sz="1200" b="0" i="0">
                <a:solidFill>
                  <a:schemeClr val="tx1"/>
                </a:solidFill>
                <a:latin typeface="Sons Light" panose="020B0303030202060203" pitchFamily="34" charset="77"/>
              </a:defRPr>
            </a:lvl1pPr>
          </a:lstStyle>
          <a:p>
            <a:pPr lvl="0"/>
            <a:r>
              <a:rPr lang="en-US"/>
              <a:t>3/28 Design Handoff</a:t>
            </a:r>
          </a:p>
        </p:txBody>
      </p:sp>
      <p:sp>
        <p:nvSpPr>
          <p:cNvPr id="40" name="Text Placeholder 27">
            <a:extLst>
              <a:ext uri="{FF2B5EF4-FFF2-40B4-BE49-F238E27FC236}">
                <a16:creationId xmlns:a16="http://schemas.microsoft.com/office/drawing/2014/main" id="{817BA986-F46F-AFD7-313A-853422232597}"/>
              </a:ext>
            </a:extLst>
          </p:cNvPr>
          <p:cNvSpPr>
            <a:spLocks noGrp="1"/>
          </p:cNvSpPr>
          <p:nvPr userDrawn="1">
            <p:ph type="body" sz="quarter" idx="29" hasCustomPrompt="1"/>
          </p:nvPr>
        </p:nvSpPr>
        <p:spPr>
          <a:xfrm>
            <a:off x="10734913" y="3049070"/>
            <a:ext cx="1036176" cy="124179"/>
          </a:xfrm>
          <a:ln>
            <a:noFill/>
            <a:prstDash val="dash"/>
          </a:ln>
        </p:spPr>
        <p:txBody>
          <a:bodyPr/>
          <a:lstStyle>
            <a:lvl1pPr>
              <a:defRPr sz="1200" b="0" i="0">
                <a:solidFill>
                  <a:schemeClr val="tx1"/>
                </a:solidFill>
                <a:latin typeface="Sons Light" panose="020B0303030202060203" pitchFamily="34" charset="77"/>
              </a:defRPr>
            </a:lvl1pPr>
          </a:lstStyle>
          <a:p>
            <a:pPr lvl="0"/>
            <a:r>
              <a:rPr lang="en-US"/>
              <a:t>4/30 Launch</a:t>
            </a:r>
          </a:p>
        </p:txBody>
      </p:sp>
      <p:sp>
        <p:nvSpPr>
          <p:cNvPr id="56" name="Text Placeholder 27">
            <a:extLst>
              <a:ext uri="{FF2B5EF4-FFF2-40B4-BE49-F238E27FC236}">
                <a16:creationId xmlns:a16="http://schemas.microsoft.com/office/drawing/2014/main" id="{83CEA73A-5B33-7D4C-61DC-E4BF3F4F7A1A}"/>
              </a:ext>
            </a:extLst>
          </p:cNvPr>
          <p:cNvSpPr>
            <a:spLocks noGrp="1"/>
          </p:cNvSpPr>
          <p:nvPr userDrawn="1">
            <p:ph type="body" sz="quarter" idx="30" hasCustomPrompt="1"/>
          </p:nvPr>
        </p:nvSpPr>
        <p:spPr>
          <a:xfrm>
            <a:off x="1203325" y="3962085"/>
            <a:ext cx="3521075" cy="323848"/>
          </a:xfrm>
          <a:prstGeom prst="roundRect">
            <a:avLst/>
          </a:prstGeom>
          <a:solidFill>
            <a:schemeClr val="bg1"/>
          </a:solidFill>
        </p:spPr>
        <p:txBody>
          <a:bodyPr anchor="ctr"/>
          <a:lstStyle>
            <a:lvl1pPr algn="l">
              <a:lnSpc>
                <a:spcPct val="100000"/>
              </a:lnSpc>
              <a:defRPr sz="1200">
                <a:solidFill>
                  <a:schemeClr val="tx1"/>
                </a:solidFill>
              </a:defRPr>
            </a:lvl1pPr>
          </a:lstStyle>
          <a:p>
            <a:pPr lvl="0"/>
            <a:r>
              <a:rPr lang="en-US"/>
              <a:t>  Strategy</a:t>
            </a:r>
          </a:p>
        </p:txBody>
      </p:sp>
      <p:sp>
        <p:nvSpPr>
          <p:cNvPr id="57" name="Text Placeholder 27">
            <a:extLst>
              <a:ext uri="{FF2B5EF4-FFF2-40B4-BE49-F238E27FC236}">
                <a16:creationId xmlns:a16="http://schemas.microsoft.com/office/drawing/2014/main" id="{22D66AB6-DE76-464A-6663-A156564646FD}"/>
              </a:ext>
            </a:extLst>
          </p:cNvPr>
          <p:cNvSpPr>
            <a:spLocks noGrp="1"/>
          </p:cNvSpPr>
          <p:nvPr>
            <p:ph type="body" sz="quarter" idx="31" hasCustomPrompt="1"/>
          </p:nvPr>
        </p:nvSpPr>
        <p:spPr>
          <a:xfrm>
            <a:off x="2015367" y="4405638"/>
            <a:ext cx="3521075" cy="323848"/>
          </a:xfrm>
          <a:prstGeom prst="roundRect">
            <a:avLst/>
          </a:prstGeom>
          <a:solidFill>
            <a:schemeClr val="bg1"/>
          </a:solidFill>
        </p:spPr>
        <p:txBody>
          <a:bodyPr anchor="ctr"/>
          <a:lstStyle>
            <a:lvl1pPr algn="l">
              <a:lnSpc>
                <a:spcPct val="100000"/>
              </a:lnSpc>
              <a:defRPr sz="1200">
                <a:solidFill>
                  <a:schemeClr val="tx1"/>
                </a:solidFill>
              </a:defRPr>
            </a:lvl1pPr>
          </a:lstStyle>
          <a:p>
            <a:pPr lvl="0"/>
            <a:r>
              <a:rPr lang="en-US"/>
              <a:t>  Design</a:t>
            </a:r>
          </a:p>
        </p:txBody>
      </p:sp>
      <p:sp>
        <p:nvSpPr>
          <p:cNvPr id="58" name="Text Placeholder 27">
            <a:extLst>
              <a:ext uri="{FF2B5EF4-FFF2-40B4-BE49-F238E27FC236}">
                <a16:creationId xmlns:a16="http://schemas.microsoft.com/office/drawing/2014/main" id="{2222CE73-71D5-B66E-BD32-D903C76EAA83}"/>
              </a:ext>
            </a:extLst>
          </p:cNvPr>
          <p:cNvSpPr>
            <a:spLocks noGrp="1"/>
          </p:cNvSpPr>
          <p:nvPr>
            <p:ph type="body" sz="quarter" idx="32" hasCustomPrompt="1"/>
          </p:nvPr>
        </p:nvSpPr>
        <p:spPr>
          <a:xfrm>
            <a:off x="4990579" y="4826413"/>
            <a:ext cx="6998904" cy="323079"/>
          </a:xfrm>
          <a:prstGeom prst="roundRect">
            <a:avLst/>
          </a:prstGeom>
          <a:solidFill>
            <a:schemeClr val="accent1"/>
          </a:solidFill>
        </p:spPr>
        <p:txBody>
          <a:bodyPr anchor="ctr"/>
          <a:lstStyle>
            <a:lvl1pPr algn="l">
              <a:lnSpc>
                <a:spcPct val="100000"/>
              </a:lnSpc>
              <a:defRPr sz="1200">
                <a:solidFill>
                  <a:schemeClr val="tx1"/>
                </a:solidFill>
              </a:defRPr>
            </a:lvl1pPr>
          </a:lstStyle>
          <a:p>
            <a:pPr lvl="0"/>
            <a:r>
              <a:rPr lang="en-US"/>
              <a:t>  Development</a:t>
            </a:r>
          </a:p>
        </p:txBody>
      </p:sp>
      <p:sp>
        <p:nvSpPr>
          <p:cNvPr id="59" name="Text Placeholder 27">
            <a:extLst>
              <a:ext uri="{FF2B5EF4-FFF2-40B4-BE49-F238E27FC236}">
                <a16:creationId xmlns:a16="http://schemas.microsoft.com/office/drawing/2014/main" id="{D0CBF8E9-262F-E93F-CDF2-567F978110B6}"/>
              </a:ext>
            </a:extLst>
          </p:cNvPr>
          <p:cNvSpPr>
            <a:spLocks noGrp="1"/>
          </p:cNvSpPr>
          <p:nvPr>
            <p:ph type="body" sz="quarter" idx="33" hasCustomPrompt="1"/>
          </p:nvPr>
        </p:nvSpPr>
        <p:spPr>
          <a:xfrm>
            <a:off x="8639128" y="5270269"/>
            <a:ext cx="1678035" cy="323079"/>
          </a:xfrm>
          <a:prstGeom prst="roundRect">
            <a:avLst/>
          </a:prstGeom>
          <a:solidFill>
            <a:schemeClr val="bg2"/>
          </a:solidFill>
        </p:spPr>
        <p:txBody>
          <a:bodyPr anchor="ctr"/>
          <a:lstStyle>
            <a:lvl1pPr algn="l">
              <a:lnSpc>
                <a:spcPct val="100000"/>
              </a:lnSpc>
              <a:defRPr sz="1200">
                <a:solidFill>
                  <a:schemeClr val="bg1"/>
                </a:solidFill>
              </a:defRPr>
            </a:lvl1pPr>
          </a:lstStyle>
          <a:p>
            <a:pPr lvl="0"/>
            <a:r>
              <a:rPr lang="en-US"/>
              <a:t>  Localization</a:t>
            </a:r>
          </a:p>
        </p:txBody>
      </p:sp>
      <p:sp>
        <p:nvSpPr>
          <p:cNvPr id="60" name="Text Placeholder 27">
            <a:extLst>
              <a:ext uri="{FF2B5EF4-FFF2-40B4-BE49-F238E27FC236}">
                <a16:creationId xmlns:a16="http://schemas.microsoft.com/office/drawing/2014/main" id="{D62D072E-BF5E-07BF-3FB5-914F8891BAD6}"/>
              </a:ext>
            </a:extLst>
          </p:cNvPr>
          <p:cNvSpPr>
            <a:spLocks noGrp="1"/>
          </p:cNvSpPr>
          <p:nvPr>
            <p:ph type="body" sz="quarter" idx="34" hasCustomPrompt="1"/>
          </p:nvPr>
        </p:nvSpPr>
        <p:spPr>
          <a:xfrm>
            <a:off x="10321878" y="5698425"/>
            <a:ext cx="1678035" cy="323079"/>
          </a:xfrm>
          <a:prstGeom prst="roundRect">
            <a:avLst/>
          </a:prstGeom>
          <a:solidFill>
            <a:schemeClr val="bg2"/>
          </a:solidFill>
        </p:spPr>
        <p:txBody>
          <a:bodyPr anchor="ctr"/>
          <a:lstStyle>
            <a:lvl1pPr algn="l">
              <a:lnSpc>
                <a:spcPct val="100000"/>
              </a:lnSpc>
              <a:defRPr sz="1200">
                <a:solidFill>
                  <a:schemeClr val="bg1"/>
                </a:solidFill>
              </a:defRPr>
            </a:lvl1pPr>
          </a:lstStyle>
          <a:p>
            <a:pPr lvl="0"/>
            <a:r>
              <a:rPr lang="en-US"/>
              <a:t>  QA</a:t>
            </a:r>
          </a:p>
        </p:txBody>
      </p:sp>
      <p:sp>
        <p:nvSpPr>
          <p:cNvPr id="4" name="Footer Placeholder 7">
            <a:extLst>
              <a:ext uri="{FF2B5EF4-FFF2-40B4-BE49-F238E27FC236}">
                <a16:creationId xmlns:a16="http://schemas.microsoft.com/office/drawing/2014/main" id="{D62347C2-626E-5141-0DD9-E29D178A1FD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36F8FE9D-8AEC-68F5-6BDA-E5F7C93DE08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BF88C3BE-F94C-61ED-DB06-8F4401ED215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7D63E26C-CF8E-B54C-84D6-D167FBA4878E}" type="datetime1">
              <a:rPr lang="de-DE" smtClean="0"/>
              <a:t>21.11.24</a:t>
            </a:fld>
            <a:endParaRPr lang="en-US"/>
          </a:p>
        </p:txBody>
      </p:sp>
    </p:spTree>
    <p:extLst>
      <p:ext uri="{BB962C8B-B14F-4D97-AF65-F5344CB8AC3E}">
        <p14:creationId xmlns:p14="http://schemas.microsoft.com/office/powerpoint/2010/main" val="218812368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3" name="Text Placeholder 3">
            <a:extLst>
              <a:ext uri="{FF2B5EF4-FFF2-40B4-BE49-F238E27FC236}">
                <a16:creationId xmlns:a16="http://schemas.microsoft.com/office/drawing/2014/main" id="{CA45E517-06AA-232E-4199-66AB0778689C}"/>
              </a:ext>
            </a:extLst>
          </p:cNvPr>
          <p:cNvSpPr>
            <a:spLocks noGrp="1"/>
          </p:cNvSpPr>
          <p:nvPr>
            <p:ph type="body" sz="quarter" idx="14" hasCustomPrompt="1"/>
          </p:nvPr>
        </p:nvSpPr>
        <p:spPr>
          <a:xfrm>
            <a:off x="152400" y="1230312"/>
            <a:ext cx="2733675" cy="1403350"/>
          </a:xfrm>
        </p:spPr>
        <p:txBody>
          <a:bodyPr/>
          <a:lstStyle>
            <a:lvl1pPr>
              <a:defRPr sz="4400"/>
            </a:lvl1pPr>
          </a:lstStyle>
          <a:p>
            <a:pPr lvl="0"/>
            <a:r>
              <a:rPr lang="en-US" noProof="0"/>
              <a:t>Agenda</a:t>
            </a:r>
          </a:p>
        </p:txBody>
      </p:sp>
      <p:sp>
        <p:nvSpPr>
          <p:cNvPr id="13" name="Text Placeholder 12">
            <a:extLst>
              <a:ext uri="{FF2B5EF4-FFF2-40B4-BE49-F238E27FC236}">
                <a16:creationId xmlns:a16="http://schemas.microsoft.com/office/drawing/2014/main" id="{60A7E75B-33EC-FF38-2FF5-786D2B968A29}"/>
              </a:ext>
            </a:extLst>
          </p:cNvPr>
          <p:cNvSpPr>
            <a:spLocks noGrp="1"/>
          </p:cNvSpPr>
          <p:nvPr>
            <p:ph type="body" sz="quarter" idx="13" hasCustomPrompt="1"/>
          </p:nvPr>
        </p:nvSpPr>
        <p:spPr>
          <a:xfrm>
            <a:off x="4238624" y="1270000"/>
            <a:ext cx="4727575" cy="5393792"/>
          </a:xfrm>
        </p:spPr>
        <p:txBody>
          <a:bodyPr lIns="0" tIns="0" rIns="0" bIns="0">
            <a:noAutofit/>
          </a:bodyPr>
          <a:lstStyle>
            <a:lvl1pPr marL="0" indent="0">
              <a:buFontTx/>
              <a:buNone/>
              <a:defRPr sz="2400" b="0" i="0">
                <a:solidFill>
                  <a:schemeClr val="bg1"/>
                </a:solidFill>
                <a:latin typeface="Valtech Neue Light" pitchFamily="2" charset="0"/>
              </a:defRPr>
            </a:lvl1pPr>
            <a:lvl2pPr>
              <a:defRPr sz="1600" b="0" i="0">
                <a:solidFill>
                  <a:schemeClr val="bg1"/>
                </a:solidFill>
                <a:latin typeface="Valtech Neue Light" pitchFamily="2" charset="0"/>
              </a:defRPr>
            </a:lvl2pPr>
            <a:lvl3pPr>
              <a:defRPr sz="1600" b="0" i="0">
                <a:solidFill>
                  <a:schemeClr val="bg1"/>
                </a:solidFill>
                <a:latin typeface="Valtech Neue Light" pitchFamily="2" charset="0"/>
              </a:defRPr>
            </a:lvl3pPr>
            <a:lvl4pPr>
              <a:defRPr sz="1600" b="0" i="0">
                <a:solidFill>
                  <a:schemeClr val="bg1"/>
                </a:solidFill>
                <a:latin typeface="Valtech Neue Light" pitchFamily="2" charset="0"/>
              </a:defRPr>
            </a:lvl4pPr>
            <a:lvl5pPr>
              <a:defRPr sz="1600" b="0" i="0">
                <a:solidFill>
                  <a:schemeClr val="bg1"/>
                </a:solidFill>
                <a:latin typeface="Valtech Neue Light" pitchFamily="2" charset="0"/>
              </a:defRPr>
            </a:lvl5pPr>
          </a:lstStyle>
          <a:p>
            <a:pPr lvl="0"/>
            <a:r>
              <a:rPr lang="en-US" noProof="0"/>
              <a:t>List</a:t>
            </a:r>
          </a:p>
        </p:txBody>
      </p:sp>
      <p:sp>
        <p:nvSpPr>
          <p:cNvPr id="7" name="Title Placeholder 2">
            <a:extLst>
              <a:ext uri="{FF2B5EF4-FFF2-40B4-BE49-F238E27FC236}">
                <a16:creationId xmlns:a16="http://schemas.microsoft.com/office/drawing/2014/main" id="{305F7E34-A443-FDAA-9333-C7302E007887}"/>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9" name="Date Placeholder 3">
            <a:extLst>
              <a:ext uri="{FF2B5EF4-FFF2-40B4-BE49-F238E27FC236}">
                <a16:creationId xmlns:a16="http://schemas.microsoft.com/office/drawing/2014/main" id="{5A2800C6-40B1-8A2B-0124-DB9AF2DD07E4}"/>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418321C4-F191-5D46-9A6C-1AA8C5025124}" type="datetime1">
              <a:rPr lang="de-DE" noProof="0" smtClean="0"/>
              <a:t>21.11.24</a:t>
            </a:fld>
            <a:endParaRPr lang="en-US" noProof="0"/>
          </a:p>
        </p:txBody>
      </p:sp>
      <p:sp>
        <p:nvSpPr>
          <p:cNvPr id="2" name="Footer Placeholder 7">
            <a:extLst>
              <a:ext uri="{FF2B5EF4-FFF2-40B4-BE49-F238E27FC236}">
                <a16:creationId xmlns:a16="http://schemas.microsoft.com/office/drawing/2014/main" id="{D7F1761E-674C-5CD6-96C0-1C20FAE34E74}"/>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3928893896"/>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roject Timeline small">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5" name="Footer Placeholder 7">
            <a:extLst>
              <a:ext uri="{FF2B5EF4-FFF2-40B4-BE49-F238E27FC236}">
                <a16:creationId xmlns:a16="http://schemas.microsoft.com/office/drawing/2014/main" id="{F77D1ECE-19A6-4BBA-BA19-D4F2C59A10DE}"/>
              </a:ext>
            </a:extLst>
          </p:cNvPr>
          <p:cNvSpPr>
            <a:spLocks noGrp="1"/>
          </p:cNvSpPr>
          <p:nvPr userDrawn="1">
            <p:ph type="ftr" sz="quarter" idx="3"/>
          </p:nvPr>
        </p:nvSpPr>
        <p:spPr>
          <a:xfrm>
            <a:off x="2209800"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8877F6D7-E528-4644-EB44-EE63F730F6B1}"/>
              </a:ext>
            </a:extLst>
          </p:cNvPr>
          <p:cNvSpPr>
            <a:spLocks noGrp="1"/>
          </p:cNvSpPr>
          <p:nvPr userDrawn="1">
            <p:ph type="title"/>
          </p:nvPr>
        </p:nvSpPr>
        <p:spPr>
          <a:xfrm>
            <a:off x="4238625" y="194208"/>
            <a:ext cx="2698750" cy="123292"/>
          </a:xfrm>
          <a:prstGeom prst="rect">
            <a:avLst/>
          </a:prstGeom>
        </p:spPr>
        <p:txBody>
          <a:bodyPr vert="horz" lIns="0" tIns="0" rIns="0" bIns="0" rtlCol="0" anchor="b">
            <a:noAutofit/>
          </a:bodyPr>
          <a:lstStyle>
            <a:lvl1pPr>
              <a:defRPr lang="en-US" dirty="0"/>
            </a:lvl1pPr>
          </a:lstStyle>
          <a:p>
            <a:r>
              <a:rPr lang="de-DE"/>
              <a:t>Mastertitelformat bearbeiten</a:t>
            </a:r>
            <a:endParaRPr lang="en-US"/>
          </a:p>
        </p:txBody>
      </p:sp>
      <p:sp>
        <p:nvSpPr>
          <p:cNvPr id="2" name="Date Placeholder 3">
            <a:extLst>
              <a:ext uri="{FF2B5EF4-FFF2-40B4-BE49-F238E27FC236}">
                <a16:creationId xmlns:a16="http://schemas.microsoft.com/office/drawing/2014/main" id="{05DE4004-A683-68F8-3857-E0C59B90AD5D}"/>
              </a:ext>
            </a:extLst>
          </p:cNvPr>
          <p:cNvSpPr>
            <a:spLocks noGrp="1"/>
          </p:cNvSpPr>
          <p:nvPr userDrawn="1">
            <p:ph type="dt" sz="half" idx="2"/>
          </p:nvPr>
        </p:nvSpPr>
        <p:spPr>
          <a:xfrm>
            <a:off x="9304338" y="192087"/>
            <a:ext cx="1660525" cy="125413"/>
          </a:xfrm>
          <a:prstGeom prst="rect">
            <a:avLst/>
          </a:prstGeom>
        </p:spPr>
        <p:txBody>
          <a:bodyPr vert="horz" lIns="0" tIns="0" rIns="0" bIns="0" rtlCol="0" anchor="ctr" anchorCtr="0"/>
          <a:lstStyle>
            <a:lvl1pPr algn="l">
              <a:defRPr sz="800" b="0" i="0">
                <a:solidFill>
                  <a:schemeClr val="tx1"/>
                </a:solidFill>
                <a:latin typeface="Sons" panose="020B0503030202060203" pitchFamily="34" charset="77"/>
              </a:defRPr>
            </a:lvl1pPr>
          </a:lstStyle>
          <a:p>
            <a:fld id="{63ECB0C5-B37B-4B49-BA40-E45CDE160FB9}" type="datetime1">
              <a:rPr lang="de-DE" smtClean="0"/>
              <a:t>21.11.24</a:t>
            </a:fld>
            <a:endParaRPr lang="en-US"/>
          </a:p>
        </p:txBody>
      </p:sp>
      <p:sp>
        <p:nvSpPr>
          <p:cNvPr id="74" name="Text Placeholder 17">
            <a:extLst>
              <a:ext uri="{FF2B5EF4-FFF2-40B4-BE49-F238E27FC236}">
                <a16:creationId xmlns:a16="http://schemas.microsoft.com/office/drawing/2014/main" id="{B0BD44FC-585D-6B4F-FCC0-316EB6F08EBC}"/>
              </a:ext>
            </a:extLst>
          </p:cNvPr>
          <p:cNvSpPr>
            <a:spLocks noGrp="1"/>
          </p:cNvSpPr>
          <p:nvPr>
            <p:ph type="body" sz="quarter" idx="13" hasCustomPrompt="1"/>
          </p:nvPr>
        </p:nvSpPr>
        <p:spPr>
          <a:xfrm>
            <a:off x="176213" y="1239837"/>
            <a:ext cx="3722687" cy="1109663"/>
          </a:xfrm>
        </p:spPr>
        <p:txBody>
          <a:bodyPr/>
          <a:lstStyle>
            <a:lvl1pPr>
              <a:lnSpc>
                <a:spcPct val="85089"/>
              </a:lnSpc>
              <a:defRPr sz="40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Project Timeline</a:t>
            </a:r>
          </a:p>
        </p:txBody>
      </p:sp>
      <p:sp>
        <p:nvSpPr>
          <p:cNvPr id="75" name="Text Placeholder 12">
            <a:extLst>
              <a:ext uri="{FF2B5EF4-FFF2-40B4-BE49-F238E27FC236}">
                <a16:creationId xmlns:a16="http://schemas.microsoft.com/office/drawing/2014/main" id="{5CDB68A8-7B5B-C9C8-416B-D3FB5E222A5D}"/>
              </a:ext>
            </a:extLst>
          </p:cNvPr>
          <p:cNvSpPr>
            <a:spLocks noGrp="1"/>
          </p:cNvSpPr>
          <p:nvPr>
            <p:ph type="body" sz="quarter" idx="15" hasCustomPrompt="1"/>
          </p:nvPr>
        </p:nvSpPr>
        <p:spPr>
          <a:xfrm>
            <a:off x="4241801" y="1258886"/>
            <a:ext cx="3722688" cy="1090614"/>
          </a:xfrm>
        </p:spPr>
        <p:txBody>
          <a:bodyPr numCol="1" spcCol="320040"/>
          <a:lstStyle>
            <a:lvl1pPr>
              <a:lnSpc>
                <a:spcPct val="99821"/>
              </a:lnSpc>
              <a:spcBef>
                <a:spcPts val="2301"/>
              </a:spcBef>
              <a:spcAft>
                <a:spcPts val="0"/>
              </a:spcAf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This is the proposed schedule for a X launch date. We’re looking at a six-month engagement which assuming everyone meets their milestones. </a:t>
            </a:r>
          </a:p>
        </p:txBody>
      </p:sp>
      <p:sp>
        <p:nvSpPr>
          <p:cNvPr id="4" name="Rectangle 51">
            <a:extLst>
              <a:ext uri="{FF2B5EF4-FFF2-40B4-BE49-F238E27FC236}">
                <a16:creationId xmlns:a16="http://schemas.microsoft.com/office/drawing/2014/main" id="{82C6CF6B-7089-2778-C00C-B6ECADA9DE05}"/>
              </a:ext>
              <a:ext uri="{C183D7F6-B498-43B3-948B-1728B52AA6E4}">
                <adec:decorative xmlns:adec="http://schemas.microsoft.com/office/drawing/2017/decorative" val="1"/>
              </a:ext>
            </a:extLst>
          </p:cNvPr>
          <p:cNvSpPr/>
          <p:nvPr userDrawn="1"/>
        </p:nvSpPr>
        <p:spPr>
          <a:xfrm>
            <a:off x="0" y="2789647"/>
            <a:ext cx="1065458"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1">
            <a:extLst>
              <a:ext uri="{FF2B5EF4-FFF2-40B4-BE49-F238E27FC236}">
                <a16:creationId xmlns:a16="http://schemas.microsoft.com/office/drawing/2014/main" id="{9425CF43-7E39-2318-5314-1A5DDB42E571}"/>
              </a:ext>
              <a:ext uri="{C183D7F6-B498-43B3-948B-1728B52AA6E4}">
                <adec:decorative xmlns:adec="http://schemas.microsoft.com/office/drawing/2017/decorative" val="1"/>
              </a:ext>
            </a:extLst>
          </p:cNvPr>
          <p:cNvSpPr/>
          <p:nvPr userDrawn="1"/>
        </p:nvSpPr>
        <p:spPr>
          <a:xfrm>
            <a:off x="2035407" y="2786074"/>
            <a:ext cx="1002803"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1">
            <a:extLst>
              <a:ext uri="{FF2B5EF4-FFF2-40B4-BE49-F238E27FC236}">
                <a16:creationId xmlns:a16="http://schemas.microsoft.com/office/drawing/2014/main" id="{8C4D40B5-DAF6-39FC-9F03-5B1A42BF116F}"/>
              </a:ext>
              <a:ext uri="{C183D7F6-B498-43B3-948B-1728B52AA6E4}">
                <adec:decorative xmlns:adec="http://schemas.microsoft.com/office/drawing/2017/decorative" val="1"/>
              </a:ext>
            </a:extLst>
          </p:cNvPr>
          <p:cNvSpPr/>
          <p:nvPr userDrawn="1"/>
        </p:nvSpPr>
        <p:spPr>
          <a:xfrm>
            <a:off x="4066238" y="2789647"/>
            <a:ext cx="1002803"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1">
            <a:extLst>
              <a:ext uri="{FF2B5EF4-FFF2-40B4-BE49-F238E27FC236}">
                <a16:creationId xmlns:a16="http://schemas.microsoft.com/office/drawing/2014/main" id="{1E54AD84-7C90-C114-F44D-F2D20E301773}"/>
              </a:ext>
              <a:ext uri="{C183D7F6-B498-43B3-948B-1728B52AA6E4}">
                <adec:decorative xmlns:adec="http://schemas.microsoft.com/office/drawing/2017/decorative" val="1"/>
              </a:ext>
            </a:extLst>
          </p:cNvPr>
          <p:cNvSpPr/>
          <p:nvPr userDrawn="1"/>
        </p:nvSpPr>
        <p:spPr>
          <a:xfrm>
            <a:off x="6096399" y="2786074"/>
            <a:ext cx="1002803"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1">
            <a:extLst>
              <a:ext uri="{FF2B5EF4-FFF2-40B4-BE49-F238E27FC236}">
                <a16:creationId xmlns:a16="http://schemas.microsoft.com/office/drawing/2014/main" id="{E05E02CD-8557-8CA7-5E46-244A5F836E10}"/>
              </a:ext>
              <a:ext uri="{C183D7F6-B498-43B3-948B-1728B52AA6E4}">
                <adec:decorative xmlns:adec="http://schemas.microsoft.com/office/drawing/2017/decorative" val="1"/>
              </a:ext>
            </a:extLst>
          </p:cNvPr>
          <p:cNvSpPr/>
          <p:nvPr userDrawn="1"/>
        </p:nvSpPr>
        <p:spPr>
          <a:xfrm>
            <a:off x="8118131" y="2781300"/>
            <a:ext cx="1002803"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1">
            <a:extLst>
              <a:ext uri="{FF2B5EF4-FFF2-40B4-BE49-F238E27FC236}">
                <a16:creationId xmlns:a16="http://schemas.microsoft.com/office/drawing/2014/main" id="{B17ED963-9CDC-0AD7-6597-08AF0F16F9A1}"/>
              </a:ext>
              <a:ext uri="{C183D7F6-B498-43B3-948B-1728B52AA6E4}">
                <adec:decorative xmlns:adec="http://schemas.microsoft.com/office/drawing/2017/decorative" val="1"/>
              </a:ext>
            </a:extLst>
          </p:cNvPr>
          <p:cNvSpPr/>
          <p:nvPr userDrawn="1"/>
        </p:nvSpPr>
        <p:spPr>
          <a:xfrm>
            <a:off x="10141166" y="2794410"/>
            <a:ext cx="1002803" cy="3444466"/>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617937"/>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livery Plan">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90500" y="609599"/>
            <a:ext cx="1943100" cy="235357"/>
          </a:xfrm>
        </p:spPr>
        <p:txBody>
          <a:bodyPr/>
          <a:lstStyle>
            <a:lvl1pPr>
              <a:lnSpc>
                <a:spcPct val="90714"/>
              </a:lnSpc>
              <a:spcBef>
                <a:spcPts val="257"/>
              </a:spcBef>
              <a:spcAft>
                <a:spcPts val="0"/>
              </a:spcAft>
              <a:defRPr sz="2000" b="0" i="0" spc="-3">
                <a:solidFill>
                  <a:sysClr val="windowText" lastClr="000000"/>
                </a:solidFill>
                <a:latin typeface="Valtech Neue Light" pitchFamily="2" charset="0"/>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Delivery Plan</a:t>
            </a:r>
          </a:p>
        </p:txBody>
      </p:sp>
      <p:sp>
        <p:nvSpPr>
          <p:cNvPr id="14" name="Text Placeholder 17">
            <a:extLst>
              <a:ext uri="{FF2B5EF4-FFF2-40B4-BE49-F238E27FC236}">
                <a16:creationId xmlns:a16="http://schemas.microsoft.com/office/drawing/2014/main" id="{D2750217-CC38-6B3A-61A4-CF2443B8A7C2}"/>
              </a:ext>
            </a:extLst>
          </p:cNvPr>
          <p:cNvSpPr>
            <a:spLocks noGrp="1"/>
          </p:cNvSpPr>
          <p:nvPr userDrawn="1">
            <p:ph type="body" sz="quarter" idx="30" hasCustomPrompt="1"/>
          </p:nvPr>
        </p:nvSpPr>
        <p:spPr>
          <a:xfrm>
            <a:off x="1197983" y="1064444"/>
            <a:ext cx="1009650" cy="152469"/>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Inception</a:t>
            </a:r>
          </a:p>
        </p:txBody>
      </p:sp>
      <p:sp>
        <p:nvSpPr>
          <p:cNvPr id="15" name="Text Placeholder 17">
            <a:extLst>
              <a:ext uri="{FF2B5EF4-FFF2-40B4-BE49-F238E27FC236}">
                <a16:creationId xmlns:a16="http://schemas.microsoft.com/office/drawing/2014/main" id="{ABA58118-5B0E-6849-2CBF-3E7EFA416705}"/>
              </a:ext>
            </a:extLst>
          </p:cNvPr>
          <p:cNvSpPr>
            <a:spLocks noGrp="1"/>
          </p:cNvSpPr>
          <p:nvPr userDrawn="1">
            <p:ph type="body" sz="quarter" idx="31" hasCustomPrompt="1"/>
          </p:nvPr>
        </p:nvSpPr>
        <p:spPr>
          <a:xfrm>
            <a:off x="3059819" y="1026345"/>
            <a:ext cx="1124977" cy="190568"/>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Iteration</a:t>
            </a:r>
          </a:p>
        </p:txBody>
      </p:sp>
      <p:sp>
        <p:nvSpPr>
          <p:cNvPr id="41" name="Text Placeholder 17">
            <a:extLst>
              <a:ext uri="{FF2B5EF4-FFF2-40B4-BE49-F238E27FC236}">
                <a16:creationId xmlns:a16="http://schemas.microsoft.com/office/drawing/2014/main" id="{B91CF10B-9788-5A0C-210D-E6F22060D07A}"/>
              </a:ext>
            </a:extLst>
          </p:cNvPr>
          <p:cNvSpPr>
            <a:spLocks noGrp="1"/>
          </p:cNvSpPr>
          <p:nvPr userDrawn="1">
            <p:ph type="body" sz="quarter" idx="33" hasCustomPrompt="1"/>
          </p:nvPr>
        </p:nvSpPr>
        <p:spPr>
          <a:xfrm>
            <a:off x="10156315" y="1000946"/>
            <a:ext cx="1232479" cy="215967"/>
          </a:xfrm>
        </p:spPr>
        <p:txBody>
          <a:bodyPr anchor="b"/>
          <a:lstStyle>
            <a:lvl1pPr>
              <a:lnSpc>
                <a:spcPct val="100000"/>
              </a:lnSpc>
              <a:defRPr sz="1300" spc="-20">
                <a:solidFill>
                  <a:schemeClr val="bg2"/>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Consolidation</a:t>
            </a:r>
          </a:p>
        </p:txBody>
      </p:sp>
      <p:cxnSp>
        <p:nvCxnSpPr>
          <p:cNvPr id="17" name="Straight Connector 16">
            <a:extLst>
              <a:ext uri="{FF2B5EF4-FFF2-40B4-BE49-F238E27FC236}">
                <a16:creationId xmlns:a16="http://schemas.microsoft.com/office/drawing/2014/main" id="{C8D996C9-8569-78A2-4D68-EF9C84D42681}"/>
              </a:ext>
              <a:ext uri="{C183D7F6-B498-43B3-948B-1728B52AA6E4}">
                <adec:decorative xmlns:adec="http://schemas.microsoft.com/office/drawing/2017/decorative" val="1"/>
              </a:ext>
            </a:extLst>
          </p:cNvPr>
          <p:cNvCxnSpPr>
            <a:cxnSpLocks/>
          </p:cNvCxnSpPr>
          <p:nvPr userDrawn="1"/>
        </p:nvCxnSpPr>
        <p:spPr>
          <a:xfrm>
            <a:off x="1203325" y="1219200"/>
            <a:ext cx="18065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E17438-759A-AA81-5E7E-32D12A9B4EC5}"/>
              </a:ext>
              <a:ext uri="{C183D7F6-B498-43B3-948B-1728B52AA6E4}">
                <adec:decorative xmlns:adec="http://schemas.microsoft.com/office/drawing/2017/decorative" val="1"/>
              </a:ext>
            </a:extLst>
          </p:cNvPr>
          <p:cNvCxnSpPr>
            <a:cxnSpLocks/>
          </p:cNvCxnSpPr>
          <p:nvPr userDrawn="1"/>
        </p:nvCxnSpPr>
        <p:spPr>
          <a:xfrm>
            <a:off x="3059820" y="1219200"/>
            <a:ext cx="704202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43B69E-1262-3E89-2002-6AA59A2F4A5F}"/>
              </a:ext>
              <a:ext uri="{C183D7F6-B498-43B3-948B-1728B52AA6E4}">
                <adec:decorative xmlns:adec="http://schemas.microsoft.com/office/drawing/2017/decorative" val="1"/>
              </a:ext>
            </a:extLst>
          </p:cNvPr>
          <p:cNvCxnSpPr>
            <a:cxnSpLocks/>
          </p:cNvCxnSpPr>
          <p:nvPr userDrawn="1"/>
        </p:nvCxnSpPr>
        <p:spPr>
          <a:xfrm>
            <a:off x="10153141" y="1219200"/>
            <a:ext cx="184994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7">
            <a:extLst>
              <a:ext uri="{FF2B5EF4-FFF2-40B4-BE49-F238E27FC236}">
                <a16:creationId xmlns:a16="http://schemas.microsoft.com/office/drawing/2014/main" id="{27C5DA35-322A-168A-F9B7-A7B0ABF06B69}"/>
              </a:ext>
            </a:extLst>
          </p:cNvPr>
          <p:cNvSpPr>
            <a:spLocks noGrp="1"/>
          </p:cNvSpPr>
          <p:nvPr userDrawn="1">
            <p:ph type="body" sz="quarter" idx="32" hasCustomPrompt="1"/>
          </p:nvPr>
        </p:nvSpPr>
        <p:spPr>
          <a:xfrm>
            <a:off x="119798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Kickoff</a:t>
            </a:r>
          </a:p>
        </p:txBody>
      </p:sp>
      <p:sp>
        <p:nvSpPr>
          <p:cNvPr id="50" name="Text Placeholder 17">
            <a:extLst>
              <a:ext uri="{FF2B5EF4-FFF2-40B4-BE49-F238E27FC236}">
                <a16:creationId xmlns:a16="http://schemas.microsoft.com/office/drawing/2014/main" id="{41AEDB0C-117F-1975-61B2-95777382F0F7}"/>
              </a:ext>
            </a:extLst>
          </p:cNvPr>
          <p:cNvSpPr>
            <a:spLocks noGrp="1"/>
          </p:cNvSpPr>
          <p:nvPr userDrawn="1">
            <p:ph type="body" sz="quarter" idx="34" hasCustomPrompt="1"/>
          </p:nvPr>
        </p:nvSpPr>
        <p:spPr>
          <a:xfrm>
            <a:off x="2046545" y="1447742"/>
            <a:ext cx="887155" cy="152447"/>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Info Gathering</a:t>
            </a:r>
          </a:p>
        </p:txBody>
      </p:sp>
      <p:sp>
        <p:nvSpPr>
          <p:cNvPr id="51" name="Text Placeholder 17">
            <a:extLst>
              <a:ext uri="{FF2B5EF4-FFF2-40B4-BE49-F238E27FC236}">
                <a16:creationId xmlns:a16="http://schemas.microsoft.com/office/drawing/2014/main" id="{5D0D4F18-C205-10DD-949C-F1E7FA048CDE}"/>
              </a:ext>
            </a:extLst>
          </p:cNvPr>
          <p:cNvSpPr>
            <a:spLocks noGrp="1"/>
          </p:cNvSpPr>
          <p:nvPr userDrawn="1">
            <p:ph type="body" sz="quarter" idx="35" hasCustomPrompt="1"/>
          </p:nvPr>
        </p:nvSpPr>
        <p:spPr>
          <a:xfrm>
            <a:off x="3062995"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1</a:t>
            </a:r>
          </a:p>
        </p:txBody>
      </p:sp>
      <p:sp>
        <p:nvSpPr>
          <p:cNvPr id="55" name="Text Placeholder 17">
            <a:extLst>
              <a:ext uri="{FF2B5EF4-FFF2-40B4-BE49-F238E27FC236}">
                <a16:creationId xmlns:a16="http://schemas.microsoft.com/office/drawing/2014/main" id="{C527E888-B650-41B7-CB67-BB7066FAEDF4}"/>
              </a:ext>
            </a:extLst>
          </p:cNvPr>
          <p:cNvSpPr>
            <a:spLocks noGrp="1"/>
          </p:cNvSpPr>
          <p:nvPr userDrawn="1">
            <p:ph type="body" sz="quarter" idx="36" hasCustomPrompt="1"/>
          </p:nvPr>
        </p:nvSpPr>
        <p:spPr>
          <a:xfrm>
            <a:off x="4077129"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2</a:t>
            </a:r>
          </a:p>
        </p:txBody>
      </p:sp>
      <p:sp>
        <p:nvSpPr>
          <p:cNvPr id="56" name="Text Placeholder 17">
            <a:extLst>
              <a:ext uri="{FF2B5EF4-FFF2-40B4-BE49-F238E27FC236}">
                <a16:creationId xmlns:a16="http://schemas.microsoft.com/office/drawing/2014/main" id="{FEB11B67-4D39-CA9D-0F76-E9B5FB0F386E}"/>
              </a:ext>
            </a:extLst>
          </p:cNvPr>
          <p:cNvSpPr>
            <a:spLocks noGrp="1"/>
          </p:cNvSpPr>
          <p:nvPr userDrawn="1">
            <p:ph type="body" sz="quarter" idx="37" hasCustomPrompt="1"/>
          </p:nvPr>
        </p:nvSpPr>
        <p:spPr>
          <a:xfrm>
            <a:off x="510308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3</a:t>
            </a:r>
          </a:p>
        </p:txBody>
      </p:sp>
      <p:sp>
        <p:nvSpPr>
          <p:cNvPr id="57" name="Text Placeholder 17">
            <a:extLst>
              <a:ext uri="{FF2B5EF4-FFF2-40B4-BE49-F238E27FC236}">
                <a16:creationId xmlns:a16="http://schemas.microsoft.com/office/drawing/2014/main" id="{1298C3F3-BC51-1913-3D54-C58ECE182312}"/>
              </a:ext>
            </a:extLst>
          </p:cNvPr>
          <p:cNvSpPr>
            <a:spLocks noGrp="1"/>
          </p:cNvSpPr>
          <p:nvPr userDrawn="1">
            <p:ph type="body" sz="quarter" idx="38" hasCustomPrompt="1"/>
          </p:nvPr>
        </p:nvSpPr>
        <p:spPr>
          <a:xfrm>
            <a:off x="6104281"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4</a:t>
            </a:r>
          </a:p>
        </p:txBody>
      </p:sp>
      <p:sp>
        <p:nvSpPr>
          <p:cNvPr id="58" name="Text Placeholder 17">
            <a:extLst>
              <a:ext uri="{FF2B5EF4-FFF2-40B4-BE49-F238E27FC236}">
                <a16:creationId xmlns:a16="http://schemas.microsoft.com/office/drawing/2014/main" id="{7FEA3E5F-214C-91B7-9EE5-C6A39FEF2CDC}"/>
              </a:ext>
            </a:extLst>
          </p:cNvPr>
          <p:cNvSpPr>
            <a:spLocks noGrp="1"/>
          </p:cNvSpPr>
          <p:nvPr userDrawn="1">
            <p:ph type="body" sz="quarter" idx="39" hasCustomPrompt="1"/>
          </p:nvPr>
        </p:nvSpPr>
        <p:spPr>
          <a:xfrm>
            <a:off x="7120371"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5</a:t>
            </a:r>
          </a:p>
        </p:txBody>
      </p:sp>
      <p:sp>
        <p:nvSpPr>
          <p:cNvPr id="59" name="Text Placeholder 17">
            <a:extLst>
              <a:ext uri="{FF2B5EF4-FFF2-40B4-BE49-F238E27FC236}">
                <a16:creationId xmlns:a16="http://schemas.microsoft.com/office/drawing/2014/main" id="{B459AF09-233F-6B3A-B47E-BE849EF61CF6}"/>
              </a:ext>
            </a:extLst>
          </p:cNvPr>
          <p:cNvSpPr>
            <a:spLocks noGrp="1"/>
          </p:cNvSpPr>
          <p:nvPr userDrawn="1">
            <p:ph type="body" sz="quarter" idx="40" hasCustomPrompt="1"/>
          </p:nvPr>
        </p:nvSpPr>
        <p:spPr>
          <a:xfrm>
            <a:off x="8147992"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6</a:t>
            </a:r>
          </a:p>
        </p:txBody>
      </p:sp>
      <p:sp>
        <p:nvSpPr>
          <p:cNvPr id="60" name="Text Placeholder 17">
            <a:extLst>
              <a:ext uri="{FF2B5EF4-FFF2-40B4-BE49-F238E27FC236}">
                <a16:creationId xmlns:a16="http://schemas.microsoft.com/office/drawing/2014/main" id="{FBB0AF0C-ECBF-97F5-E283-110684AAE975}"/>
              </a:ext>
            </a:extLst>
          </p:cNvPr>
          <p:cNvSpPr>
            <a:spLocks noGrp="1"/>
          </p:cNvSpPr>
          <p:nvPr userDrawn="1">
            <p:ph type="body" sz="quarter" idx="41" hasCustomPrompt="1"/>
          </p:nvPr>
        </p:nvSpPr>
        <p:spPr>
          <a:xfrm>
            <a:off x="9145743" y="1447741"/>
            <a:ext cx="6752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Sprint 7</a:t>
            </a:r>
          </a:p>
        </p:txBody>
      </p:sp>
      <p:sp>
        <p:nvSpPr>
          <p:cNvPr id="61" name="Text Placeholder 17">
            <a:extLst>
              <a:ext uri="{FF2B5EF4-FFF2-40B4-BE49-F238E27FC236}">
                <a16:creationId xmlns:a16="http://schemas.microsoft.com/office/drawing/2014/main" id="{925BE4A4-1453-F3A7-08BC-E6E5529E7D6C}"/>
              </a:ext>
            </a:extLst>
          </p:cNvPr>
          <p:cNvSpPr>
            <a:spLocks noGrp="1"/>
          </p:cNvSpPr>
          <p:nvPr userDrawn="1">
            <p:ph type="body" sz="quarter" idx="42" hasCustomPrompt="1"/>
          </p:nvPr>
        </p:nvSpPr>
        <p:spPr>
          <a:xfrm>
            <a:off x="10153141" y="1447741"/>
            <a:ext cx="7641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Consolidation</a:t>
            </a:r>
          </a:p>
        </p:txBody>
      </p:sp>
      <p:sp>
        <p:nvSpPr>
          <p:cNvPr id="62" name="Text Placeholder 17">
            <a:extLst>
              <a:ext uri="{FF2B5EF4-FFF2-40B4-BE49-F238E27FC236}">
                <a16:creationId xmlns:a16="http://schemas.microsoft.com/office/drawing/2014/main" id="{1B75F1D5-76B7-F708-9544-5E27F92F1F3F}"/>
              </a:ext>
            </a:extLst>
          </p:cNvPr>
          <p:cNvSpPr>
            <a:spLocks noGrp="1"/>
          </p:cNvSpPr>
          <p:nvPr userDrawn="1">
            <p:ph type="body" sz="quarter" idx="43" hasCustomPrompt="1"/>
          </p:nvPr>
        </p:nvSpPr>
        <p:spPr>
          <a:xfrm>
            <a:off x="11329408" y="1447741"/>
            <a:ext cx="764167" cy="152459"/>
          </a:xfrm>
        </p:spPr>
        <p:txBody>
          <a:bodyPr anchor="b"/>
          <a:lstStyle>
            <a:lvl1pPr>
              <a:lnSpc>
                <a:spcPct val="101161"/>
              </a:lnSpc>
              <a:spcBef>
                <a:spcPts val="101"/>
              </a:spcBef>
              <a:defRPr sz="1000" spc="-20">
                <a:solidFill>
                  <a:schemeClr val="bg2"/>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Final Alpha Presentation</a:t>
            </a:r>
          </a:p>
        </p:txBody>
      </p:sp>
      <p:sp>
        <p:nvSpPr>
          <p:cNvPr id="52" name="Rectangle 51">
            <a:extLst>
              <a:ext uri="{FF2B5EF4-FFF2-40B4-BE49-F238E27FC236}">
                <a16:creationId xmlns:a16="http://schemas.microsoft.com/office/drawing/2014/main" id="{5879323B-2B24-AD76-F835-136E8224FF7A}"/>
              </a:ext>
              <a:ext uri="{C183D7F6-B498-43B3-948B-1728B52AA6E4}">
                <adec:decorative xmlns:adec="http://schemas.microsoft.com/office/drawing/2017/decorative" val="1"/>
              </a:ext>
            </a:extLst>
          </p:cNvPr>
          <p:cNvSpPr/>
          <p:nvPr userDrawn="1"/>
        </p:nvSpPr>
        <p:spPr>
          <a:xfrm>
            <a:off x="1197983" y="1701799"/>
            <a:ext cx="675267"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4" name="Rectangle 153">
            <a:extLst>
              <a:ext uri="{FF2B5EF4-FFF2-40B4-BE49-F238E27FC236}">
                <a16:creationId xmlns:a16="http://schemas.microsoft.com/office/drawing/2014/main" id="{AF984B15-B981-C140-A101-EFA3D8DE793B}"/>
              </a:ext>
              <a:ext uri="{C183D7F6-B498-43B3-948B-1728B52AA6E4}">
                <adec:decorative xmlns:adec="http://schemas.microsoft.com/office/drawing/2017/decorative" val="1"/>
              </a:ext>
            </a:extLst>
          </p:cNvPr>
          <p:cNvSpPr/>
          <p:nvPr userDrawn="1"/>
        </p:nvSpPr>
        <p:spPr>
          <a:xfrm>
            <a:off x="2012992" y="1701799"/>
            <a:ext cx="1039904"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solidFill>
              <a:latin typeface="Sons Light" panose="020B0303030202060203" pitchFamily="34" charset="77"/>
            </a:endParaRPr>
          </a:p>
        </p:txBody>
      </p:sp>
      <p:sp>
        <p:nvSpPr>
          <p:cNvPr id="65" name="Rectangle 64">
            <a:extLst>
              <a:ext uri="{FF2B5EF4-FFF2-40B4-BE49-F238E27FC236}">
                <a16:creationId xmlns:a16="http://schemas.microsoft.com/office/drawing/2014/main" id="{3F768E6C-0B0D-1E2F-B89D-6F7BBE63D160}"/>
              </a:ext>
              <a:ext uri="{C183D7F6-B498-43B3-948B-1728B52AA6E4}">
                <adec:decorative xmlns:adec="http://schemas.microsoft.com/office/drawing/2017/decorative" val="1"/>
              </a:ext>
            </a:extLst>
          </p:cNvPr>
          <p:cNvSpPr/>
          <p:nvPr userDrawn="1"/>
        </p:nvSpPr>
        <p:spPr>
          <a:xfrm>
            <a:off x="3065206"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77" name="Rectangle 76">
            <a:extLst>
              <a:ext uri="{FF2B5EF4-FFF2-40B4-BE49-F238E27FC236}">
                <a16:creationId xmlns:a16="http://schemas.microsoft.com/office/drawing/2014/main" id="{8D81ECCF-250F-4A9C-2824-F0F14459EF9E}"/>
              </a:ext>
              <a:ext uri="{C183D7F6-B498-43B3-948B-1728B52AA6E4}">
                <adec:decorative xmlns:adec="http://schemas.microsoft.com/office/drawing/2017/decorative" val="1"/>
              </a:ext>
            </a:extLst>
          </p:cNvPr>
          <p:cNvSpPr/>
          <p:nvPr userDrawn="1"/>
        </p:nvSpPr>
        <p:spPr>
          <a:xfrm>
            <a:off x="4074127"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78" name="Rectangle 77">
            <a:extLst>
              <a:ext uri="{FF2B5EF4-FFF2-40B4-BE49-F238E27FC236}">
                <a16:creationId xmlns:a16="http://schemas.microsoft.com/office/drawing/2014/main" id="{11403643-8E13-56A3-4959-9E39CB868246}"/>
              </a:ext>
              <a:ext uri="{C183D7F6-B498-43B3-948B-1728B52AA6E4}">
                <adec:decorative xmlns:adec="http://schemas.microsoft.com/office/drawing/2017/decorative" val="1"/>
              </a:ext>
            </a:extLst>
          </p:cNvPr>
          <p:cNvSpPr/>
          <p:nvPr userDrawn="1"/>
        </p:nvSpPr>
        <p:spPr>
          <a:xfrm>
            <a:off x="5092788"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79" name="Rectangle 78">
            <a:extLst>
              <a:ext uri="{FF2B5EF4-FFF2-40B4-BE49-F238E27FC236}">
                <a16:creationId xmlns:a16="http://schemas.microsoft.com/office/drawing/2014/main" id="{4750BE0F-3F22-240E-84D5-21954AE5DEF2}"/>
              </a:ext>
              <a:ext uri="{C183D7F6-B498-43B3-948B-1728B52AA6E4}">
                <adec:decorative xmlns:adec="http://schemas.microsoft.com/office/drawing/2017/decorative" val="1"/>
              </a:ext>
            </a:extLst>
          </p:cNvPr>
          <p:cNvSpPr/>
          <p:nvPr userDrawn="1"/>
        </p:nvSpPr>
        <p:spPr>
          <a:xfrm>
            <a:off x="6101710"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0" name="Rectangle 79">
            <a:extLst>
              <a:ext uri="{FF2B5EF4-FFF2-40B4-BE49-F238E27FC236}">
                <a16:creationId xmlns:a16="http://schemas.microsoft.com/office/drawing/2014/main" id="{1A0F615C-ADA1-97F5-6E8C-BA7424C867EB}"/>
              </a:ext>
              <a:ext uri="{C183D7F6-B498-43B3-948B-1728B52AA6E4}">
                <adec:decorative xmlns:adec="http://schemas.microsoft.com/office/drawing/2017/decorative" val="1"/>
              </a:ext>
            </a:extLst>
          </p:cNvPr>
          <p:cNvSpPr/>
          <p:nvPr userDrawn="1"/>
        </p:nvSpPr>
        <p:spPr>
          <a:xfrm>
            <a:off x="7120371"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81" name="Rectangle 80">
            <a:extLst>
              <a:ext uri="{FF2B5EF4-FFF2-40B4-BE49-F238E27FC236}">
                <a16:creationId xmlns:a16="http://schemas.microsoft.com/office/drawing/2014/main" id="{A2B99AC1-7D1B-0773-60C2-607FB02BD1C2}"/>
              </a:ext>
              <a:ext uri="{C183D7F6-B498-43B3-948B-1728B52AA6E4}">
                <adec:decorative xmlns:adec="http://schemas.microsoft.com/office/drawing/2017/decorative" val="1"/>
              </a:ext>
            </a:extLst>
          </p:cNvPr>
          <p:cNvSpPr/>
          <p:nvPr userDrawn="1"/>
        </p:nvSpPr>
        <p:spPr>
          <a:xfrm>
            <a:off x="8129293"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2" name="Rectangle 81">
            <a:extLst>
              <a:ext uri="{FF2B5EF4-FFF2-40B4-BE49-F238E27FC236}">
                <a16:creationId xmlns:a16="http://schemas.microsoft.com/office/drawing/2014/main" id="{10B5559E-2EE9-32EE-EBE2-11C7A574470D}"/>
              </a:ext>
              <a:ext uri="{C183D7F6-B498-43B3-948B-1728B52AA6E4}">
                <adec:decorative xmlns:adec="http://schemas.microsoft.com/office/drawing/2017/decorative" val="1"/>
              </a:ext>
            </a:extLst>
          </p:cNvPr>
          <p:cNvSpPr/>
          <p:nvPr userDrawn="1"/>
        </p:nvSpPr>
        <p:spPr>
          <a:xfrm>
            <a:off x="9147954" y="1701799"/>
            <a:ext cx="1011493" cy="51436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sp>
        <p:nvSpPr>
          <p:cNvPr id="83" name="Rectangle 82">
            <a:extLst>
              <a:ext uri="{FF2B5EF4-FFF2-40B4-BE49-F238E27FC236}">
                <a16:creationId xmlns:a16="http://schemas.microsoft.com/office/drawing/2014/main" id="{47246D7D-B638-E5B8-7715-D6C20524FCBC}"/>
              </a:ext>
              <a:ext uri="{C183D7F6-B498-43B3-948B-1728B52AA6E4}">
                <adec:decorative xmlns:adec="http://schemas.microsoft.com/office/drawing/2017/decorative" val="1"/>
              </a:ext>
            </a:extLst>
          </p:cNvPr>
          <p:cNvSpPr/>
          <p:nvPr userDrawn="1"/>
        </p:nvSpPr>
        <p:spPr>
          <a:xfrm>
            <a:off x="10156875" y="1701799"/>
            <a:ext cx="1016450"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Sons Light" panose="020B0303030202060203" pitchFamily="34" charset="77"/>
            </a:endParaRPr>
          </a:p>
        </p:txBody>
      </p:sp>
      <p:sp>
        <p:nvSpPr>
          <p:cNvPr id="84" name="Rectangle 83">
            <a:extLst>
              <a:ext uri="{FF2B5EF4-FFF2-40B4-BE49-F238E27FC236}">
                <a16:creationId xmlns:a16="http://schemas.microsoft.com/office/drawing/2014/main" id="{D1385607-ABE8-DC49-3579-8663B32D06DB}"/>
              </a:ext>
              <a:ext uri="{C183D7F6-B498-43B3-948B-1728B52AA6E4}">
                <adec:decorative xmlns:adec="http://schemas.microsoft.com/office/drawing/2017/decorative" val="1"/>
              </a:ext>
            </a:extLst>
          </p:cNvPr>
          <p:cNvSpPr/>
          <p:nvPr userDrawn="1"/>
        </p:nvSpPr>
        <p:spPr>
          <a:xfrm>
            <a:off x="11329408" y="1701799"/>
            <a:ext cx="682379" cy="5143667"/>
          </a:xfrm>
          <a:prstGeom prst="rect">
            <a:avLst/>
          </a:prstGeom>
          <a:solidFill>
            <a:schemeClr val="accent2">
              <a:lumMod val="9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Sons Light" panose="020B0303030202060203" pitchFamily="34" charset="77"/>
            </a:endParaRPr>
          </a:p>
        </p:txBody>
      </p:sp>
      <p:cxnSp>
        <p:nvCxnSpPr>
          <p:cNvPr id="94" name="Straight Connector 93">
            <a:extLst>
              <a:ext uri="{FF2B5EF4-FFF2-40B4-BE49-F238E27FC236}">
                <a16:creationId xmlns:a16="http://schemas.microsoft.com/office/drawing/2014/main" id="{8C576392-53DA-E444-6D28-8B32BBF4AA9E}"/>
              </a:ext>
              <a:ext uri="{C183D7F6-B498-43B3-948B-1728B52AA6E4}">
                <adec:decorative xmlns:adec="http://schemas.microsoft.com/office/drawing/2017/decorative" val="1"/>
              </a:ext>
            </a:extLst>
          </p:cNvPr>
          <p:cNvCxnSpPr>
            <a:cxnSpLocks/>
          </p:cNvCxnSpPr>
          <p:nvPr userDrawn="1"/>
        </p:nvCxnSpPr>
        <p:spPr>
          <a:xfrm>
            <a:off x="190500" y="2895600"/>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C9778B5-E6C5-5C4A-EC6D-6B4A9141AFA0}"/>
              </a:ext>
              <a:ext uri="{C183D7F6-B498-43B3-948B-1728B52AA6E4}">
                <adec:decorative xmlns:adec="http://schemas.microsoft.com/office/drawing/2017/decorative" val="1"/>
              </a:ext>
            </a:extLst>
          </p:cNvPr>
          <p:cNvCxnSpPr>
            <a:cxnSpLocks/>
          </p:cNvCxnSpPr>
          <p:nvPr userDrawn="1"/>
        </p:nvCxnSpPr>
        <p:spPr>
          <a:xfrm>
            <a:off x="190500" y="4610100"/>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CF45BF-53A0-B896-4498-729A8D06F041}"/>
              </a:ext>
              <a:ext uri="{C183D7F6-B498-43B3-948B-1728B52AA6E4}">
                <adec:decorative xmlns:adec="http://schemas.microsoft.com/office/drawing/2017/decorative" val="1"/>
              </a:ext>
            </a:extLst>
          </p:cNvPr>
          <p:cNvCxnSpPr>
            <a:cxnSpLocks/>
          </p:cNvCxnSpPr>
          <p:nvPr userDrawn="1"/>
        </p:nvCxnSpPr>
        <p:spPr>
          <a:xfrm>
            <a:off x="210811" y="6001156"/>
            <a:ext cx="11800976"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99" name="Text Placeholder 27">
            <a:extLst>
              <a:ext uri="{FF2B5EF4-FFF2-40B4-BE49-F238E27FC236}">
                <a16:creationId xmlns:a16="http://schemas.microsoft.com/office/drawing/2014/main" id="{F3A66EE8-8D84-8C5F-230D-176EE2C9C9D0}"/>
              </a:ext>
            </a:extLst>
          </p:cNvPr>
          <p:cNvSpPr>
            <a:spLocks noGrp="1"/>
          </p:cNvSpPr>
          <p:nvPr>
            <p:ph type="body" sz="quarter" idx="52" hasCustomPrompt="1"/>
          </p:nvPr>
        </p:nvSpPr>
        <p:spPr>
          <a:xfrm>
            <a:off x="3069232" y="300254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Recruitment</a:t>
            </a:r>
          </a:p>
        </p:txBody>
      </p:sp>
      <p:sp>
        <p:nvSpPr>
          <p:cNvPr id="122" name="Text Placeholder 27">
            <a:extLst>
              <a:ext uri="{FF2B5EF4-FFF2-40B4-BE49-F238E27FC236}">
                <a16:creationId xmlns:a16="http://schemas.microsoft.com/office/drawing/2014/main" id="{DF926938-4E7A-BA71-B55A-8991028DC38B}"/>
              </a:ext>
            </a:extLst>
          </p:cNvPr>
          <p:cNvSpPr>
            <a:spLocks noGrp="1"/>
          </p:cNvSpPr>
          <p:nvPr>
            <p:ph type="body" sz="quarter" idx="75" hasCustomPrompt="1"/>
          </p:nvPr>
        </p:nvSpPr>
        <p:spPr>
          <a:xfrm>
            <a:off x="4153455"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a:t>
            </a:r>
          </a:p>
          <a:p>
            <a:pPr lvl="0"/>
            <a:r>
              <a:rPr lang="en-US"/>
              <a:t>Team Update</a:t>
            </a:r>
          </a:p>
        </p:txBody>
      </p:sp>
      <p:sp>
        <p:nvSpPr>
          <p:cNvPr id="123" name="Text Placeholder 27">
            <a:extLst>
              <a:ext uri="{FF2B5EF4-FFF2-40B4-BE49-F238E27FC236}">
                <a16:creationId xmlns:a16="http://schemas.microsoft.com/office/drawing/2014/main" id="{8630AA2A-0CD0-DF07-3F75-3BA2CD32D337}"/>
              </a:ext>
            </a:extLst>
          </p:cNvPr>
          <p:cNvSpPr>
            <a:spLocks noGrp="1"/>
          </p:cNvSpPr>
          <p:nvPr>
            <p:ph type="body" sz="quarter" idx="76" hasCustomPrompt="1"/>
          </p:nvPr>
        </p:nvSpPr>
        <p:spPr>
          <a:xfrm>
            <a:off x="5171616"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1</a:t>
            </a:r>
          </a:p>
        </p:txBody>
      </p:sp>
      <p:sp>
        <p:nvSpPr>
          <p:cNvPr id="124" name="Text Placeholder 27">
            <a:extLst>
              <a:ext uri="{FF2B5EF4-FFF2-40B4-BE49-F238E27FC236}">
                <a16:creationId xmlns:a16="http://schemas.microsoft.com/office/drawing/2014/main" id="{23089341-54E4-D039-ECBD-12C837E0F54D}"/>
              </a:ext>
            </a:extLst>
          </p:cNvPr>
          <p:cNvSpPr>
            <a:spLocks noGrp="1"/>
          </p:cNvSpPr>
          <p:nvPr>
            <p:ph type="body" sz="quarter" idx="77" hasCustomPrompt="1"/>
          </p:nvPr>
        </p:nvSpPr>
        <p:spPr>
          <a:xfrm>
            <a:off x="7207940"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2</a:t>
            </a:r>
          </a:p>
        </p:txBody>
      </p:sp>
      <p:sp>
        <p:nvSpPr>
          <p:cNvPr id="125" name="Text Placeholder 27">
            <a:extLst>
              <a:ext uri="{FF2B5EF4-FFF2-40B4-BE49-F238E27FC236}">
                <a16:creationId xmlns:a16="http://schemas.microsoft.com/office/drawing/2014/main" id="{1D6072D5-1C83-3709-23DB-B1773EA17912}"/>
              </a:ext>
            </a:extLst>
          </p:cNvPr>
          <p:cNvSpPr>
            <a:spLocks noGrp="1"/>
          </p:cNvSpPr>
          <p:nvPr>
            <p:ph type="body" sz="quarter" idx="78" hasCustomPrompt="1"/>
          </p:nvPr>
        </p:nvSpPr>
        <p:spPr>
          <a:xfrm>
            <a:off x="6189778"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26" name="Text Placeholder 27">
            <a:extLst>
              <a:ext uri="{FF2B5EF4-FFF2-40B4-BE49-F238E27FC236}">
                <a16:creationId xmlns:a16="http://schemas.microsoft.com/office/drawing/2014/main" id="{E91F60DD-22D9-3882-12C9-F25FFBC905FC}"/>
              </a:ext>
            </a:extLst>
          </p:cNvPr>
          <p:cNvSpPr>
            <a:spLocks noGrp="1"/>
          </p:cNvSpPr>
          <p:nvPr>
            <p:ph type="body" sz="quarter" idx="79" hasCustomPrompt="1"/>
          </p:nvPr>
        </p:nvSpPr>
        <p:spPr>
          <a:xfrm>
            <a:off x="8226101"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27" name="Text Placeholder 27">
            <a:extLst>
              <a:ext uri="{FF2B5EF4-FFF2-40B4-BE49-F238E27FC236}">
                <a16:creationId xmlns:a16="http://schemas.microsoft.com/office/drawing/2014/main" id="{BE46FE0B-4E16-287F-7A17-4051CB85A3A3}"/>
              </a:ext>
            </a:extLst>
          </p:cNvPr>
          <p:cNvSpPr>
            <a:spLocks noGrp="1"/>
          </p:cNvSpPr>
          <p:nvPr>
            <p:ph type="body" sz="quarter" idx="80" hasCustomPrompt="1"/>
          </p:nvPr>
        </p:nvSpPr>
        <p:spPr>
          <a:xfrm>
            <a:off x="9244262"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Show &amp; Tell 3</a:t>
            </a:r>
          </a:p>
        </p:txBody>
      </p:sp>
      <p:sp>
        <p:nvSpPr>
          <p:cNvPr id="128" name="Text Placeholder 27">
            <a:extLst>
              <a:ext uri="{FF2B5EF4-FFF2-40B4-BE49-F238E27FC236}">
                <a16:creationId xmlns:a16="http://schemas.microsoft.com/office/drawing/2014/main" id="{0168AAB6-6D68-0169-01EC-CDBAC956CD48}"/>
              </a:ext>
            </a:extLst>
          </p:cNvPr>
          <p:cNvSpPr>
            <a:spLocks noGrp="1"/>
          </p:cNvSpPr>
          <p:nvPr>
            <p:ph type="body" sz="quarter" idx="81" hasCustomPrompt="1"/>
          </p:nvPr>
        </p:nvSpPr>
        <p:spPr>
          <a:xfrm>
            <a:off x="10262424" y="1709653"/>
            <a:ext cx="796303" cy="271547"/>
          </a:xfrm>
        </p:spPr>
        <p:txBody>
          <a:bodyPr/>
          <a:lstStyle>
            <a:lvl1pPr>
              <a:lnSpc>
                <a:spcPct val="95893"/>
              </a:lnSpc>
              <a:spcBef>
                <a:spcPts val="0"/>
              </a:spcBef>
              <a:spcAft>
                <a:spcPts val="80"/>
              </a:spcAft>
              <a:defRPr sz="900" b="0" i="0">
                <a:solidFill>
                  <a:schemeClr val="tx1"/>
                </a:solidFill>
                <a:latin typeface="Sons Light" panose="020B0303030202060203" pitchFamily="34" charset="77"/>
              </a:defRPr>
            </a:lvl1pPr>
          </a:lstStyle>
          <a:p>
            <a:pPr lvl="0"/>
            <a:r>
              <a:rPr lang="en-US"/>
              <a:t>Governance Team Update</a:t>
            </a:r>
          </a:p>
        </p:txBody>
      </p:sp>
      <p:sp>
        <p:nvSpPr>
          <p:cNvPr id="135" name="Text Placeholder 27">
            <a:extLst>
              <a:ext uri="{FF2B5EF4-FFF2-40B4-BE49-F238E27FC236}">
                <a16:creationId xmlns:a16="http://schemas.microsoft.com/office/drawing/2014/main" id="{04B2DF5A-687D-5B78-A07E-FF569F6E7597}"/>
              </a:ext>
            </a:extLst>
          </p:cNvPr>
          <p:cNvSpPr>
            <a:spLocks noGrp="1"/>
          </p:cNvSpPr>
          <p:nvPr>
            <p:ph type="body" sz="quarter" idx="82" hasCustomPrompt="1"/>
          </p:nvPr>
        </p:nvSpPr>
        <p:spPr>
          <a:xfrm>
            <a:off x="3069232" y="332668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User Research</a:t>
            </a:r>
          </a:p>
        </p:txBody>
      </p:sp>
      <p:sp>
        <p:nvSpPr>
          <p:cNvPr id="136" name="Text Placeholder 27">
            <a:extLst>
              <a:ext uri="{FF2B5EF4-FFF2-40B4-BE49-F238E27FC236}">
                <a16:creationId xmlns:a16="http://schemas.microsoft.com/office/drawing/2014/main" id="{1AF57A46-65C0-8AD8-657E-1A60BD6985DD}"/>
              </a:ext>
            </a:extLst>
          </p:cNvPr>
          <p:cNvSpPr>
            <a:spLocks noGrp="1"/>
          </p:cNvSpPr>
          <p:nvPr>
            <p:ph type="body" sz="quarter" idx="83" hasCustomPrompt="1"/>
          </p:nvPr>
        </p:nvSpPr>
        <p:spPr>
          <a:xfrm>
            <a:off x="306923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Card Sorting</a:t>
            </a:r>
          </a:p>
        </p:txBody>
      </p:sp>
      <p:sp>
        <p:nvSpPr>
          <p:cNvPr id="137" name="Text Placeholder 27">
            <a:extLst>
              <a:ext uri="{FF2B5EF4-FFF2-40B4-BE49-F238E27FC236}">
                <a16:creationId xmlns:a16="http://schemas.microsoft.com/office/drawing/2014/main" id="{FE08F37A-A744-7578-0514-8756401DF441}"/>
              </a:ext>
            </a:extLst>
          </p:cNvPr>
          <p:cNvSpPr>
            <a:spLocks noGrp="1"/>
          </p:cNvSpPr>
          <p:nvPr>
            <p:ph type="body" sz="quarter" idx="84" hasCustomPrompt="1"/>
          </p:nvPr>
        </p:nvSpPr>
        <p:spPr>
          <a:xfrm>
            <a:off x="3069232" y="3975617"/>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38" name="Text Placeholder 27">
            <a:extLst>
              <a:ext uri="{FF2B5EF4-FFF2-40B4-BE49-F238E27FC236}">
                <a16:creationId xmlns:a16="http://schemas.microsoft.com/office/drawing/2014/main" id="{D3B8C19B-6EAF-5C8B-6A45-C90D9AE8DFB7}"/>
              </a:ext>
            </a:extLst>
          </p:cNvPr>
          <p:cNvSpPr>
            <a:spLocks noGrp="1"/>
          </p:cNvSpPr>
          <p:nvPr>
            <p:ph type="body" sz="quarter" idx="85" hasCustomPrompt="1"/>
          </p:nvPr>
        </p:nvSpPr>
        <p:spPr>
          <a:xfrm>
            <a:off x="3069232" y="2565400"/>
            <a:ext cx="1428750"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Augmentation Mapping</a:t>
            </a:r>
          </a:p>
        </p:txBody>
      </p:sp>
      <p:sp>
        <p:nvSpPr>
          <p:cNvPr id="139" name="Text Placeholder 27">
            <a:extLst>
              <a:ext uri="{FF2B5EF4-FFF2-40B4-BE49-F238E27FC236}">
                <a16:creationId xmlns:a16="http://schemas.microsoft.com/office/drawing/2014/main" id="{6F38126D-3C11-E058-7A98-53514747DEFA}"/>
              </a:ext>
            </a:extLst>
          </p:cNvPr>
          <p:cNvSpPr>
            <a:spLocks noGrp="1"/>
          </p:cNvSpPr>
          <p:nvPr>
            <p:ph type="body" sz="quarter" idx="86" hasCustomPrompt="1"/>
          </p:nvPr>
        </p:nvSpPr>
        <p:spPr>
          <a:xfrm>
            <a:off x="3705614" y="2240936"/>
            <a:ext cx="1896054"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Define KPIs</a:t>
            </a:r>
          </a:p>
        </p:txBody>
      </p:sp>
      <p:sp>
        <p:nvSpPr>
          <p:cNvPr id="140" name="Text Placeholder 27">
            <a:extLst>
              <a:ext uri="{FF2B5EF4-FFF2-40B4-BE49-F238E27FC236}">
                <a16:creationId xmlns:a16="http://schemas.microsoft.com/office/drawing/2014/main" id="{84769A5C-2D8B-2674-FBE5-4446ECCAA0D6}"/>
              </a:ext>
            </a:extLst>
          </p:cNvPr>
          <p:cNvSpPr>
            <a:spLocks noGrp="1"/>
          </p:cNvSpPr>
          <p:nvPr>
            <p:ph type="body" sz="quarter" idx="87" hasCustomPrompt="1"/>
          </p:nvPr>
        </p:nvSpPr>
        <p:spPr>
          <a:xfrm>
            <a:off x="7603714" y="2240936"/>
            <a:ext cx="1896054"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Booking </a:t>
            </a:r>
            <a:r>
              <a:rPr lang="en-US" err="1"/>
              <a:t>Prioritisation</a:t>
            </a:r>
            <a:endParaRPr lang="en-US"/>
          </a:p>
        </p:txBody>
      </p:sp>
      <p:sp>
        <p:nvSpPr>
          <p:cNvPr id="141" name="Text Placeholder 27">
            <a:extLst>
              <a:ext uri="{FF2B5EF4-FFF2-40B4-BE49-F238E27FC236}">
                <a16:creationId xmlns:a16="http://schemas.microsoft.com/office/drawing/2014/main" id="{4F0BC7B6-832E-7601-0CAA-39880AD5B3F5}"/>
              </a:ext>
            </a:extLst>
          </p:cNvPr>
          <p:cNvSpPr>
            <a:spLocks noGrp="1"/>
          </p:cNvSpPr>
          <p:nvPr>
            <p:ph type="body" sz="quarter" idx="88" hasCustomPrompt="1"/>
          </p:nvPr>
        </p:nvSpPr>
        <p:spPr>
          <a:xfrm>
            <a:off x="5096152" y="2565400"/>
            <a:ext cx="3514448"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Define TOM &amp; Support Processes</a:t>
            </a:r>
          </a:p>
        </p:txBody>
      </p:sp>
      <p:sp>
        <p:nvSpPr>
          <p:cNvPr id="142" name="Text Placeholder 27">
            <a:extLst>
              <a:ext uri="{FF2B5EF4-FFF2-40B4-BE49-F238E27FC236}">
                <a16:creationId xmlns:a16="http://schemas.microsoft.com/office/drawing/2014/main" id="{38B39446-78AF-3FAF-518C-920630847352}"/>
              </a:ext>
            </a:extLst>
          </p:cNvPr>
          <p:cNvSpPr>
            <a:spLocks noGrp="1"/>
          </p:cNvSpPr>
          <p:nvPr>
            <p:ph type="body" sz="quarter" idx="89" hasCustomPrompt="1"/>
          </p:nvPr>
        </p:nvSpPr>
        <p:spPr>
          <a:xfrm>
            <a:off x="5934352" y="3002547"/>
            <a:ext cx="267624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User </a:t>
            </a:r>
            <a:r>
              <a:rPr lang="en-US" err="1"/>
              <a:t>reszearch</a:t>
            </a:r>
            <a:r>
              <a:rPr lang="en-US"/>
              <a:t>, Testing &amp; Reporting</a:t>
            </a:r>
          </a:p>
        </p:txBody>
      </p:sp>
      <p:sp>
        <p:nvSpPr>
          <p:cNvPr id="143" name="Text Placeholder 27">
            <a:extLst>
              <a:ext uri="{FF2B5EF4-FFF2-40B4-BE49-F238E27FC236}">
                <a16:creationId xmlns:a16="http://schemas.microsoft.com/office/drawing/2014/main" id="{84F21949-E825-B250-F956-4BBFC9506F60}"/>
              </a:ext>
            </a:extLst>
          </p:cNvPr>
          <p:cNvSpPr>
            <a:spLocks noGrp="1"/>
          </p:cNvSpPr>
          <p:nvPr>
            <p:ph type="body" sz="quarter" idx="90" hasCustomPrompt="1"/>
          </p:nvPr>
        </p:nvSpPr>
        <p:spPr>
          <a:xfrm>
            <a:off x="5583832" y="3326687"/>
            <a:ext cx="276006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t>
            </a:r>
            <a:r>
              <a:rPr lang="en-US">
                <a:effectLst/>
              </a:rPr>
              <a:t>Service Blueprints, Use Cases &amp; Edge Cases</a:t>
            </a:r>
            <a:endParaRPr lang="en-US"/>
          </a:p>
        </p:txBody>
      </p:sp>
      <p:sp>
        <p:nvSpPr>
          <p:cNvPr id="144" name="Text Placeholder 27">
            <a:extLst>
              <a:ext uri="{FF2B5EF4-FFF2-40B4-BE49-F238E27FC236}">
                <a16:creationId xmlns:a16="http://schemas.microsoft.com/office/drawing/2014/main" id="{4ECF8925-7B61-E6B1-0189-F9A18A598FE6}"/>
              </a:ext>
            </a:extLst>
          </p:cNvPr>
          <p:cNvSpPr>
            <a:spLocks noGrp="1"/>
          </p:cNvSpPr>
          <p:nvPr>
            <p:ph type="body" sz="quarter" idx="91" hasCustomPrompt="1"/>
          </p:nvPr>
        </p:nvSpPr>
        <p:spPr>
          <a:xfrm>
            <a:off x="408015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1</a:t>
            </a:r>
          </a:p>
        </p:txBody>
      </p:sp>
      <p:sp>
        <p:nvSpPr>
          <p:cNvPr id="155" name="Text Placeholder 27">
            <a:extLst>
              <a:ext uri="{FF2B5EF4-FFF2-40B4-BE49-F238E27FC236}">
                <a16:creationId xmlns:a16="http://schemas.microsoft.com/office/drawing/2014/main" id="{F871455E-B8B7-411D-B22E-5D59EA7BCAD2}"/>
              </a:ext>
            </a:extLst>
          </p:cNvPr>
          <p:cNvSpPr>
            <a:spLocks noGrp="1"/>
          </p:cNvSpPr>
          <p:nvPr>
            <p:ph type="body" sz="quarter" idx="101" hasCustomPrompt="1"/>
          </p:nvPr>
        </p:nvSpPr>
        <p:spPr>
          <a:xfrm>
            <a:off x="3552938" y="5374433"/>
            <a:ext cx="2553554"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Threat Models Investigation and Mapping</a:t>
            </a:r>
            <a:endParaRPr lang="en-US"/>
          </a:p>
        </p:txBody>
      </p:sp>
      <p:sp>
        <p:nvSpPr>
          <p:cNvPr id="145" name="Text Placeholder 27">
            <a:extLst>
              <a:ext uri="{FF2B5EF4-FFF2-40B4-BE49-F238E27FC236}">
                <a16:creationId xmlns:a16="http://schemas.microsoft.com/office/drawing/2014/main" id="{6D524B46-456A-5DDD-6705-3EF0FAC66997}"/>
              </a:ext>
            </a:extLst>
          </p:cNvPr>
          <p:cNvSpPr>
            <a:spLocks noGrp="1"/>
          </p:cNvSpPr>
          <p:nvPr>
            <p:ph type="body" sz="quarter" idx="92" hasCustomPrompt="1"/>
          </p:nvPr>
        </p:nvSpPr>
        <p:spPr>
          <a:xfrm>
            <a:off x="5096152" y="3651152"/>
            <a:ext cx="1478806"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46" name="Text Placeholder 27">
            <a:extLst>
              <a:ext uri="{FF2B5EF4-FFF2-40B4-BE49-F238E27FC236}">
                <a16:creationId xmlns:a16="http://schemas.microsoft.com/office/drawing/2014/main" id="{C053A940-AAB9-0C8F-BD20-2EC5D1FF180D}"/>
              </a:ext>
            </a:extLst>
          </p:cNvPr>
          <p:cNvSpPr>
            <a:spLocks noGrp="1"/>
          </p:cNvSpPr>
          <p:nvPr>
            <p:ph type="body" sz="quarter" idx="93" hasCustomPrompt="1"/>
          </p:nvPr>
        </p:nvSpPr>
        <p:spPr>
          <a:xfrm>
            <a:off x="6853832" y="365115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4</a:t>
            </a:r>
          </a:p>
        </p:txBody>
      </p:sp>
      <p:sp>
        <p:nvSpPr>
          <p:cNvPr id="147" name="Text Placeholder 27">
            <a:extLst>
              <a:ext uri="{FF2B5EF4-FFF2-40B4-BE49-F238E27FC236}">
                <a16:creationId xmlns:a16="http://schemas.microsoft.com/office/drawing/2014/main" id="{BF80D9D6-0FEE-D92F-FC0E-131C695EC477}"/>
              </a:ext>
            </a:extLst>
          </p:cNvPr>
          <p:cNvSpPr>
            <a:spLocks noGrp="1"/>
          </p:cNvSpPr>
          <p:nvPr>
            <p:ph type="body" sz="quarter" idx="94" hasCustomPrompt="1"/>
          </p:nvPr>
        </p:nvSpPr>
        <p:spPr>
          <a:xfrm>
            <a:off x="4080152" y="3971192"/>
            <a:ext cx="996587"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2</a:t>
            </a:r>
          </a:p>
        </p:txBody>
      </p:sp>
      <p:sp>
        <p:nvSpPr>
          <p:cNvPr id="148" name="Text Placeholder 27">
            <a:extLst>
              <a:ext uri="{FF2B5EF4-FFF2-40B4-BE49-F238E27FC236}">
                <a16:creationId xmlns:a16="http://schemas.microsoft.com/office/drawing/2014/main" id="{A5DED504-BB93-F712-CB40-DB1EE4F768E2}"/>
              </a:ext>
            </a:extLst>
          </p:cNvPr>
          <p:cNvSpPr>
            <a:spLocks noGrp="1"/>
          </p:cNvSpPr>
          <p:nvPr>
            <p:ph type="body" sz="quarter" idx="95" hasCustomPrompt="1"/>
          </p:nvPr>
        </p:nvSpPr>
        <p:spPr>
          <a:xfrm>
            <a:off x="3909032" y="4291160"/>
            <a:ext cx="2471264"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Prototype 3</a:t>
            </a:r>
          </a:p>
        </p:txBody>
      </p:sp>
      <p:sp>
        <p:nvSpPr>
          <p:cNvPr id="156" name="Text Placeholder 27">
            <a:extLst>
              <a:ext uri="{FF2B5EF4-FFF2-40B4-BE49-F238E27FC236}">
                <a16:creationId xmlns:a16="http://schemas.microsoft.com/office/drawing/2014/main" id="{BDF531DE-8657-E09B-EE6B-83BA1E99BB79}"/>
              </a:ext>
            </a:extLst>
          </p:cNvPr>
          <p:cNvSpPr>
            <a:spLocks noGrp="1"/>
          </p:cNvSpPr>
          <p:nvPr>
            <p:ph type="body" sz="quarter" idx="102" hasCustomPrompt="1"/>
          </p:nvPr>
        </p:nvSpPr>
        <p:spPr>
          <a:xfrm>
            <a:off x="3552937" y="5694666"/>
            <a:ext cx="5592805"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Technical Architecture, Diagrams, Models, NFRs</a:t>
            </a:r>
            <a:endParaRPr lang="en-US"/>
          </a:p>
        </p:txBody>
      </p:sp>
      <p:sp>
        <p:nvSpPr>
          <p:cNvPr id="149" name="Text Placeholder 27">
            <a:extLst>
              <a:ext uri="{FF2B5EF4-FFF2-40B4-BE49-F238E27FC236}">
                <a16:creationId xmlns:a16="http://schemas.microsoft.com/office/drawing/2014/main" id="{35411189-6C85-0604-DCD2-9D95570AF513}"/>
              </a:ext>
            </a:extLst>
          </p:cNvPr>
          <p:cNvSpPr>
            <a:spLocks noGrp="1"/>
          </p:cNvSpPr>
          <p:nvPr>
            <p:ph type="body" sz="quarter" idx="96" hasCustomPrompt="1"/>
          </p:nvPr>
        </p:nvSpPr>
        <p:spPr>
          <a:xfrm>
            <a:off x="6396632" y="4291160"/>
            <a:ext cx="1072236"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Wireframing</a:t>
            </a:r>
          </a:p>
        </p:txBody>
      </p:sp>
      <p:sp>
        <p:nvSpPr>
          <p:cNvPr id="150" name="Text Placeholder 27">
            <a:extLst>
              <a:ext uri="{FF2B5EF4-FFF2-40B4-BE49-F238E27FC236}">
                <a16:creationId xmlns:a16="http://schemas.microsoft.com/office/drawing/2014/main" id="{E1B081A9-E3B5-9488-37B6-3F11E03D2D5E}"/>
              </a:ext>
            </a:extLst>
          </p:cNvPr>
          <p:cNvSpPr>
            <a:spLocks noGrp="1"/>
          </p:cNvSpPr>
          <p:nvPr>
            <p:ph type="body" sz="quarter" idx="97" hasCustomPrompt="1"/>
          </p:nvPr>
        </p:nvSpPr>
        <p:spPr>
          <a:xfrm>
            <a:off x="7483752" y="4291160"/>
            <a:ext cx="2879448" cy="220003"/>
          </a:xfrm>
          <a:prstGeom prst="roundRect">
            <a:avLst/>
          </a:prstGeom>
          <a:solidFill>
            <a:schemeClr val="accent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a:t>
            </a:r>
            <a:r>
              <a:rPr lang="en-US">
                <a:effectLst/>
              </a:rPr>
              <a:t>Card Printing &amp; Distribution Prototype</a:t>
            </a:r>
            <a:endParaRPr lang="en-US"/>
          </a:p>
        </p:txBody>
      </p:sp>
      <p:sp>
        <p:nvSpPr>
          <p:cNvPr id="151" name="Text Placeholder 27">
            <a:extLst>
              <a:ext uri="{FF2B5EF4-FFF2-40B4-BE49-F238E27FC236}">
                <a16:creationId xmlns:a16="http://schemas.microsoft.com/office/drawing/2014/main" id="{2486BC41-0631-5B09-F5AA-B310A8C83406}"/>
              </a:ext>
            </a:extLst>
          </p:cNvPr>
          <p:cNvSpPr>
            <a:spLocks noGrp="1"/>
          </p:cNvSpPr>
          <p:nvPr>
            <p:ph type="body" sz="quarter" idx="98" hasCustomPrompt="1"/>
          </p:nvPr>
        </p:nvSpPr>
        <p:spPr>
          <a:xfrm>
            <a:off x="9145742" y="2565400"/>
            <a:ext cx="1007399" cy="215899"/>
          </a:xfrm>
          <a:prstGeom prst="roundRect">
            <a:avLst/>
          </a:prstGeom>
          <a:solidFill>
            <a:schemeClr val="bg1"/>
          </a:solidFill>
        </p:spPr>
        <p:txBody>
          <a:bodyPr anchor="ctr"/>
          <a:lstStyle>
            <a:lvl1pPr algn="l">
              <a:lnSpc>
                <a:spcPct val="106161"/>
              </a:lnSpc>
              <a:spcBef>
                <a:spcPts val="0"/>
              </a:spcBef>
              <a:spcAft>
                <a:spcPts val="106"/>
              </a:spcAft>
              <a:defRPr sz="900" b="0" i="0" spc="0">
                <a:solidFill>
                  <a:schemeClr val="tx1"/>
                </a:solidFill>
                <a:latin typeface="Sons Light" panose="020B0303030202060203" pitchFamily="34" charset="77"/>
              </a:defRPr>
            </a:lvl1pPr>
          </a:lstStyle>
          <a:p>
            <a:pPr lvl="0"/>
            <a:r>
              <a:rPr lang="en-US"/>
              <a:t>  Estimation</a:t>
            </a:r>
          </a:p>
        </p:txBody>
      </p:sp>
      <p:sp>
        <p:nvSpPr>
          <p:cNvPr id="157" name="Text Placeholder 27">
            <a:extLst>
              <a:ext uri="{FF2B5EF4-FFF2-40B4-BE49-F238E27FC236}">
                <a16:creationId xmlns:a16="http://schemas.microsoft.com/office/drawing/2014/main" id="{3CA597E0-6EA3-8B62-A11A-211AA34FC74A}"/>
              </a:ext>
            </a:extLst>
          </p:cNvPr>
          <p:cNvSpPr>
            <a:spLocks noGrp="1"/>
          </p:cNvSpPr>
          <p:nvPr>
            <p:ph type="body" sz="quarter" idx="103" hasCustomPrompt="1"/>
          </p:nvPr>
        </p:nvSpPr>
        <p:spPr>
          <a:xfrm>
            <a:off x="3898900" y="6128218"/>
            <a:ext cx="1355725"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Beta Hypothesis</a:t>
            </a:r>
            <a:endParaRPr lang="en-US"/>
          </a:p>
        </p:txBody>
      </p:sp>
      <p:sp>
        <p:nvSpPr>
          <p:cNvPr id="152" name="Text Placeholder 27">
            <a:extLst>
              <a:ext uri="{FF2B5EF4-FFF2-40B4-BE49-F238E27FC236}">
                <a16:creationId xmlns:a16="http://schemas.microsoft.com/office/drawing/2014/main" id="{5D475B03-884D-3C30-53CD-F37265392B30}"/>
              </a:ext>
            </a:extLst>
          </p:cNvPr>
          <p:cNvSpPr>
            <a:spLocks noGrp="1"/>
          </p:cNvSpPr>
          <p:nvPr>
            <p:ph type="body" sz="quarter" idx="99" hasCustomPrompt="1"/>
          </p:nvPr>
        </p:nvSpPr>
        <p:spPr>
          <a:xfrm>
            <a:off x="3069232" y="4724365"/>
            <a:ext cx="3037260"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Requirement Specifications</a:t>
            </a:r>
          </a:p>
        </p:txBody>
      </p:sp>
      <p:sp>
        <p:nvSpPr>
          <p:cNvPr id="158" name="Text Placeholder 27">
            <a:extLst>
              <a:ext uri="{FF2B5EF4-FFF2-40B4-BE49-F238E27FC236}">
                <a16:creationId xmlns:a16="http://schemas.microsoft.com/office/drawing/2014/main" id="{1902C555-D776-A5D1-EE55-2D495F017B04}"/>
              </a:ext>
            </a:extLst>
          </p:cNvPr>
          <p:cNvSpPr>
            <a:spLocks noGrp="1"/>
          </p:cNvSpPr>
          <p:nvPr>
            <p:ph type="body" sz="quarter" idx="104" hasCustomPrompt="1"/>
          </p:nvPr>
        </p:nvSpPr>
        <p:spPr>
          <a:xfrm>
            <a:off x="3726721" y="6455243"/>
            <a:ext cx="1358899" cy="217019"/>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Assessment Planning</a:t>
            </a:r>
            <a:endParaRPr lang="en-US"/>
          </a:p>
        </p:txBody>
      </p:sp>
      <p:sp>
        <p:nvSpPr>
          <p:cNvPr id="153" name="Text Placeholder 27">
            <a:extLst>
              <a:ext uri="{FF2B5EF4-FFF2-40B4-BE49-F238E27FC236}">
                <a16:creationId xmlns:a16="http://schemas.microsoft.com/office/drawing/2014/main" id="{D9CA9BE1-AE78-91FE-A8F7-CA4DE69795F8}"/>
              </a:ext>
            </a:extLst>
          </p:cNvPr>
          <p:cNvSpPr>
            <a:spLocks noGrp="1"/>
          </p:cNvSpPr>
          <p:nvPr>
            <p:ph type="body" sz="quarter" idx="100" hasCustomPrompt="1"/>
          </p:nvPr>
        </p:nvSpPr>
        <p:spPr>
          <a:xfrm>
            <a:off x="2029333" y="5046483"/>
            <a:ext cx="4077159" cy="220003"/>
          </a:xfrm>
          <a:prstGeom prst="roundRect">
            <a:avLst/>
          </a:prstGeom>
          <a:solidFill>
            <a:schemeClr val="bg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Fraud Immersion Fundamentals</a:t>
            </a:r>
            <a:endParaRPr lang="en-US"/>
          </a:p>
        </p:txBody>
      </p:sp>
      <p:sp>
        <p:nvSpPr>
          <p:cNvPr id="159" name="Text Placeholder 27">
            <a:extLst>
              <a:ext uri="{FF2B5EF4-FFF2-40B4-BE49-F238E27FC236}">
                <a16:creationId xmlns:a16="http://schemas.microsoft.com/office/drawing/2014/main" id="{C32292F2-D593-60A9-CA7D-EAF8032AB3AF}"/>
              </a:ext>
            </a:extLst>
          </p:cNvPr>
          <p:cNvSpPr>
            <a:spLocks noGrp="1"/>
          </p:cNvSpPr>
          <p:nvPr>
            <p:ph type="body" sz="quarter" idx="105" hasCustomPrompt="1"/>
          </p:nvPr>
        </p:nvSpPr>
        <p:spPr>
          <a:xfrm>
            <a:off x="7718603" y="6128218"/>
            <a:ext cx="1429351"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Beta Proposal &amp; Roadmap</a:t>
            </a:r>
            <a:endParaRPr lang="en-US"/>
          </a:p>
        </p:txBody>
      </p:sp>
      <p:sp>
        <p:nvSpPr>
          <p:cNvPr id="160" name="Text Placeholder 27">
            <a:extLst>
              <a:ext uri="{FF2B5EF4-FFF2-40B4-BE49-F238E27FC236}">
                <a16:creationId xmlns:a16="http://schemas.microsoft.com/office/drawing/2014/main" id="{5A6C50DA-C919-D1E3-DA72-8AECDD8690FF}"/>
              </a:ext>
            </a:extLst>
          </p:cNvPr>
          <p:cNvSpPr>
            <a:spLocks noGrp="1"/>
          </p:cNvSpPr>
          <p:nvPr>
            <p:ph type="body" sz="quarter" idx="106" hasCustomPrompt="1"/>
          </p:nvPr>
        </p:nvSpPr>
        <p:spPr>
          <a:xfrm>
            <a:off x="7725991" y="6450603"/>
            <a:ext cx="1051414"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Mock Assessment</a:t>
            </a:r>
            <a:endParaRPr lang="en-US"/>
          </a:p>
        </p:txBody>
      </p:sp>
      <p:sp>
        <p:nvSpPr>
          <p:cNvPr id="161" name="Text Placeholder 27">
            <a:extLst>
              <a:ext uri="{FF2B5EF4-FFF2-40B4-BE49-F238E27FC236}">
                <a16:creationId xmlns:a16="http://schemas.microsoft.com/office/drawing/2014/main" id="{53EB4118-AEA0-1C25-A87A-2B7300B6F709}"/>
              </a:ext>
            </a:extLst>
          </p:cNvPr>
          <p:cNvSpPr>
            <a:spLocks noGrp="1"/>
          </p:cNvSpPr>
          <p:nvPr>
            <p:ph type="body" sz="quarter" idx="107" hasCustomPrompt="1"/>
          </p:nvPr>
        </p:nvSpPr>
        <p:spPr>
          <a:xfrm>
            <a:off x="8839200" y="6450603"/>
            <a:ext cx="590726"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Revisions</a:t>
            </a:r>
            <a:endParaRPr lang="en-US"/>
          </a:p>
        </p:txBody>
      </p:sp>
      <p:sp>
        <p:nvSpPr>
          <p:cNvPr id="162" name="Text Placeholder 27">
            <a:extLst>
              <a:ext uri="{FF2B5EF4-FFF2-40B4-BE49-F238E27FC236}">
                <a16:creationId xmlns:a16="http://schemas.microsoft.com/office/drawing/2014/main" id="{BEA29EFF-D8CF-9A79-11A3-0B004C81FDF6}"/>
              </a:ext>
            </a:extLst>
          </p:cNvPr>
          <p:cNvSpPr>
            <a:spLocks noGrp="1"/>
          </p:cNvSpPr>
          <p:nvPr>
            <p:ph type="body" sz="quarter" idx="108" hasCustomPrompt="1"/>
          </p:nvPr>
        </p:nvSpPr>
        <p:spPr>
          <a:xfrm>
            <a:off x="9491721" y="6450603"/>
            <a:ext cx="1502295" cy="220003"/>
          </a:xfrm>
          <a:prstGeom prst="roundRect">
            <a:avLst/>
          </a:prstGeom>
          <a:solidFill>
            <a:schemeClr val="tx2"/>
          </a:solidFill>
        </p:spPr>
        <p:txBody>
          <a:bodyPr anchor="ctr"/>
          <a:lstStyle>
            <a:lvl1pPr algn="l">
              <a:lnSpc>
                <a:spcPct val="106161"/>
              </a:lnSpc>
              <a:spcBef>
                <a:spcPts val="0"/>
              </a:spcBef>
              <a:spcAft>
                <a:spcPts val="106"/>
              </a:spcAft>
              <a:defRPr sz="900" b="0" i="0" spc="0">
                <a:solidFill>
                  <a:schemeClr val="bg1"/>
                </a:solidFill>
                <a:latin typeface="Sons Light" panose="020B0303030202060203" pitchFamily="34" charset="77"/>
              </a:defRPr>
            </a:lvl1pPr>
          </a:lstStyle>
          <a:p>
            <a:pPr lvl="0"/>
            <a:r>
              <a:rPr lang="en-US"/>
              <a:t>  </a:t>
            </a:r>
            <a:r>
              <a:rPr lang="en-US">
                <a:effectLst/>
              </a:rPr>
              <a:t>Alpha Services Assessment</a:t>
            </a:r>
            <a:endParaRPr lang="en-US"/>
          </a:p>
        </p:txBody>
      </p:sp>
      <p:cxnSp>
        <p:nvCxnSpPr>
          <p:cNvPr id="163" name="Straight Connector 162">
            <a:extLst>
              <a:ext uri="{FF2B5EF4-FFF2-40B4-BE49-F238E27FC236}">
                <a16:creationId xmlns:a16="http://schemas.microsoft.com/office/drawing/2014/main" id="{E7896F2A-9390-F9F6-82EF-A8371C7F27ED}"/>
              </a:ext>
              <a:ext uri="{C183D7F6-B498-43B3-948B-1728B52AA6E4}">
                <adec:decorative xmlns:adec="http://schemas.microsoft.com/office/drawing/2017/decorative" val="1"/>
              </a:ext>
            </a:extLst>
          </p:cNvPr>
          <p:cNvCxnSpPr>
            <a:cxnSpLocks/>
          </p:cNvCxnSpPr>
          <p:nvPr userDrawn="1"/>
        </p:nvCxnSpPr>
        <p:spPr>
          <a:xfrm>
            <a:off x="190500" y="1694873"/>
            <a:ext cx="11821287" cy="0"/>
          </a:xfrm>
          <a:prstGeom prst="line">
            <a:avLst/>
          </a:prstGeom>
          <a:ln w="127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 Placeholder 27">
            <a:extLst>
              <a:ext uri="{FF2B5EF4-FFF2-40B4-BE49-F238E27FC236}">
                <a16:creationId xmlns:a16="http://schemas.microsoft.com/office/drawing/2014/main" id="{DA9398B9-CB5D-8540-8A4E-4D8E60958ACE}"/>
              </a:ext>
            </a:extLst>
          </p:cNvPr>
          <p:cNvSpPr>
            <a:spLocks noGrp="1"/>
          </p:cNvSpPr>
          <p:nvPr>
            <p:ph type="body" sz="quarter" idx="109" hasCustomPrompt="1"/>
          </p:nvPr>
        </p:nvSpPr>
        <p:spPr>
          <a:xfrm>
            <a:off x="198111" y="1815584"/>
            <a:ext cx="843788" cy="318016"/>
          </a:xfrm>
          <a:prstGeom prst="roundRect">
            <a:avLst/>
          </a:prstGeom>
          <a:solidFill>
            <a:schemeClr val="bg1"/>
          </a:solidFill>
        </p:spPr>
        <p:txBody>
          <a:bodyPr anchor="ctr"/>
          <a:lstStyle>
            <a:lvl1pPr algn="l">
              <a:lnSpc>
                <a:spcPct val="86875"/>
              </a:lnSpc>
              <a:spcBef>
                <a:spcPts val="0"/>
              </a:spcBef>
              <a:spcAft>
                <a:spcPts val="106"/>
              </a:spcAft>
              <a:defRPr sz="900" b="0" i="0" spc="0">
                <a:solidFill>
                  <a:schemeClr val="tx1"/>
                </a:solidFill>
                <a:latin typeface="Sons" panose="020B0503030202060203" pitchFamily="34" charset="77"/>
              </a:defRPr>
            </a:lvl1pPr>
          </a:lstStyle>
          <a:p>
            <a:pPr lvl="0"/>
            <a:r>
              <a:rPr lang="en-US"/>
              <a:t>  Business </a:t>
            </a:r>
          </a:p>
          <a:p>
            <a:pPr lvl="0"/>
            <a:r>
              <a:rPr lang="en-US"/>
              <a:t>  Analyst</a:t>
            </a:r>
          </a:p>
        </p:txBody>
      </p:sp>
      <p:sp>
        <p:nvSpPr>
          <p:cNvPr id="165" name="Text Placeholder 27">
            <a:extLst>
              <a:ext uri="{FF2B5EF4-FFF2-40B4-BE49-F238E27FC236}">
                <a16:creationId xmlns:a16="http://schemas.microsoft.com/office/drawing/2014/main" id="{0C6FFA11-E163-C74A-2714-5C75D249FCF5}"/>
              </a:ext>
            </a:extLst>
          </p:cNvPr>
          <p:cNvSpPr>
            <a:spLocks noGrp="1"/>
          </p:cNvSpPr>
          <p:nvPr>
            <p:ph type="body" sz="quarter" idx="110" hasCustomPrompt="1"/>
          </p:nvPr>
        </p:nvSpPr>
        <p:spPr>
          <a:xfrm>
            <a:off x="198111" y="2993509"/>
            <a:ext cx="843788" cy="327540"/>
          </a:xfrm>
          <a:prstGeom prst="roundRect">
            <a:avLst/>
          </a:prstGeom>
          <a:solidFill>
            <a:schemeClr val="accent1"/>
          </a:solidFill>
        </p:spPr>
        <p:txBody>
          <a:bodyPr anchor="ctr"/>
          <a:lstStyle>
            <a:lvl1pPr algn="l">
              <a:lnSpc>
                <a:spcPct val="86875"/>
              </a:lnSpc>
              <a:spcBef>
                <a:spcPts val="0"/>
              </a:spcBef>
              <a:spcAft>
                <a:spcPts val="106"/>
              </a:spcAft>
              <a:defRPr sz="900" b="0" i="0" spc="0">
                <a:solidFill>
                  <a:schemeClr val="tx1"/>
                </a:solidFill>
                <a:latin typeface="Sons" panose="020B0503030202060203" pitchFamily="34" charset="77"/>
              </a:defRPr>
            </a:lvl1pPr>
          </a:lstStyle>
          <a:p>
            <a:pPr lvl="0"/>
            <a:r>
              <a:rPr lang="en-US"/>
              <a:t>  Design</a:t>
            </a:r>
          </a:p>
        </p:txBody>
      </p:sp>
      <p:sp>
        <p:nvSpPr>
          <p:cNvPr id="166" name="Text Placeholder 27">
            <a:extLst>
              <a:ext uri="{FF2B5EF4-FFF2-40B4-BE49-F238E27FC236}">
                <a16:creationId xmlns:a16="http://schemas.microsoft.com/office/drawing/2014/main" id="{1310D590-9FCD-73F0-9598-EF32866A8A33}"/>
              </a:ext>
            </a:extLst>
          </p:cNvPr>
          <p:cNvSpPr>
            <a:spLocks noGrp="1"/>
          </p:cNvSpPr>
          <p:nvPr>
            <p:ph type="body" sz="quarter" idx="111" hasCustomPrompt="1"/>
          </p:nvPr>
        </p:nvSpPr>
        <p:spPr>
          <a:xfrm>
            <a:off x="198111" y="4723884"/>
            <a:ext cx="843788" cy="327540"/>
          </a:xfrm>
          <a:prstGeom prst="roundRect">
            <a:avLst/>
          </a:prstGeom>
          <a:solidFill>
            <a:schemeClr val="bg2"/>
          </a:solidFill>
        </p:spPr>
        <p:txBody>
          <a:bodyPr anchor="ctr"/>
          <a:lstStyle>
            <a:lvl1pPr algn="l">
              <a:lnSpc>
                <a:spcPct val="86875"/>
              </a:lnSpc>
              <a:spcBef>
                <a:spcPts val="0"/>
              </a:spcBef>
              <a:spcAft>
                <a:spcPts val="106"/>
              </a:spcAft>
              <a:defRPr sz="900" b="0" i="0" spc="0">
                <a:solidFill>
                  <a:schemeClr val="bg1"/>
                </a:solidFill>
                <a:latin typeface="Sons" panose="020B0503030202060203" pitchFamily="34" charset="77"/>
              </a:defRPr>
            </a:lvl1pPr>
          </a:lstStyle>
          <a:p>
            <a:pPr lvl="0"/>
            <a:r>
              <a:rPr lang="en-US"/>
              <a:t>  Technical</a:t>
            </a:r>
          </a:p>
        </p:txBody>
      </p:sp>
      <p:sp>
        <p:nvSpPr>
          <p:cNvPr id="167" name="Text Placeholder 27">
            <a:extLst>
              <a:ext uri="{FF2B5EF4-FFF2-40B4-BE49-F238E27FC236}">
                <a16:creationId xmlns:a16="http://schemas.microsoft.com/office/drawing/2014/main" id="{24168BB6-0B44-A1CA-FA98-6FEDDE52B7E7}"/>
              </a:ext>
            </a:extLst>
          </p:cNvPr>
          <p:cNvSpPr>
            <a:spLocks noGrp="1"/>
          </p:cNvSpPr>
          <p:nvPr>
            <p:ph type="body" sz="quarter" idx="112" hasCustomPrompt="1"/>
          </p:nvPr>
        </p:nvSpPr>
        <p:spPr>
          <a:xfrm>
            <a:off x="198110" y="6127234"/>
            <a:ext cx="843789" cy="327540"/>
          </a:xfrm>
          <a:prstGeom prst="roundRect">
            <a:avLst/>
          </a:prstGeom>
          <a:solidFill>
            <a:schemeClr val="bg2"/>
          </a:solidFill>
        </p:spPr>
        <p:txBody>
          <a:bodyPr anchor="ctr"/>
          <a:lstStyle>
            <a:lvl1pPr algn="l">
              <a:lnSpc>
                <a:spcPct val="86875"/>
              </a:lnSpc>
              <a:spcBef>
                <a:spcPts val="0"/>
              </a:spcBef>
              <a:spcAft>
                <a:spcPts val="106"/>
              </a:spcAft>
              <a:defRPr sz="900" b="0" i="0" spc="0">
                <a:solidFill>
                  <a:schemeClr val="bg1"/>
                </a:solidFill>
                <a:latin typeface="Sons" panose="020B0503030202060203" pitchFamily="34" charset="77"/>
              </a:defRPr>
            </a:lvl1pPr>
          </a:lstStyle>
          <a:p>
            <a:pPr lvl="0"/>
            <a:r>
              <a:rPr lang="en-US"/>
              <a:t>  Assessment </a:t>
            </a:r>
            <a:br>
              <a:rPr lang="en-US"/>
            </a:br>
            <a:r>
              <a:rPr lang="en-US"/>
              <a:t>  &amp; Beta</a:t>
            </a:r>
          </a:p>
        </p:txBody>
      </p:sp>
      <p:sp>
        <p:nvSpPr>
          <p:cNvPr id="4" name="Footer Placeholder 7">
            <a:extLst>
              <a:ext uri="{FF2B5EF4-FFF2-40B4-BE49-F238E27FC236}">
                <a16:creationId xmlns:a16="http://schemas.microsoft.com/office/drawing/2014/main" id="{2A9CEABB-7DBB-3302-CF56-550A3267DF4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30C03321-7FE2-13DC-0145-30EE7F7AF733}"/>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8" name="Date Placeholder 3">
            <a:extLst>
              <a:ext uri="{FF2B5EF4-FFF2-40B4-BE49-F238E27FC236}">
                <a16:creationId xmlns:a16="http://schemas.microsoft.com/office/drawing/2014/main" id="{7FCE6BCE-83FE-CED3-F21A-65B7C10692B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C34E10D9-A72A-A14F-82A8-CDE851BAC1C6}" type="datetime1">
              <a:rPr lang="de-DE" smtClean="0"/>
              <a:t>21.11.24</a:t>
            </a:fld>
            <a:endParaRPr lang="en-US"/>
          </a:p>
        </p:txBody>
      </p:sp>
    </p:spTree>
    <p:extLst>
      <p:ext uri="{BB962C8B-B14F-4D97-AF65-F5344CB8AC3E}">
        <p14:creationId xmlns:p14="http://schemas.microsoft.com/office/powerpoint/2010/main" val="766652449"/>
      </p:ext>
    </p:extLst>
  </p:cSld>
  <p:clrMapOvr>
    <a:masterClrMapping/>
  </p:clrMapOvr>
  <p:transition spd="slow">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 Overview">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userDrawn="1">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userDrawn="1">
            <p:ph type="body" sz="quarter" idx="13" hasCustomPrompt="1"/>
          </p:nvPr>
        </p:nvSpPr>
        <p:spPr>
          <a:xfrm>
            <a:off x="176213" y="1239837"/>
            <a:ext cx="3722687" cy="889989"/>
          </a:xfrm>
        </p:spPr>
        <p:txBody>
          <a:bodyPr/>
          <a:lstStyle>
            <a:lvl1pPr>
              <a:lnSpc>
                <a:spcPct val="85089"/>
              </a:lnSpc>
              <a:defRPr sz="40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Core Team</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userDrawn="1">
            <p:ph type="body" sz="quarter" idx="15" hasCustomPrompt="1"/>
          </p:nvPr>
        </p:nvSpPr>
        <p:spPr>
          <a:xfrm>
            <a:off x="4241800" y="1234282"/>
            <a:ext cx="3722688" cy="874711"/>
          </a:xfrm>
        </p:spPr>
        <p:txBody>
          <a:bodyPr numCol="1" spcCol="320040"/>
          <a:lstStyle>
            <a:lvl1pPr marL="0" marR="0" indent="0" algn="l" defTabSz="914400" rtl="0" eaLnBrk="1" fontAlgn="auto" latinLnBrk="0" hangingPunct="1">
              <a:lnSpc>
                <a:spcPct val="99821"/>
              </a:lnSpc>
              <a:spcBef>
                <a:spcPts val="2301"/>
              </a:spcBef>
              <a:spcAft>
                <a:spcPts val="0"/>
              </a:spcAft>
              <a:buClrTx/>
              <a:buSzTx/>
              <a:buFontTx/>
              <a:buNone/>
              <a:tabLs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At the end of the day, what makes for the most successful Client-Agency partnerships are the individual people engaged. </a:t>
            </a:r>
          </a:p>
        </p:txBody>
      </p:sp>
      <p:sp>
        <p:nvSpPr>
          <p:cNvPr id="14" name="Picture Placeholder 13">
            <a:extLst>
              <a:ext uri="{FF2B5EF4-FFF2-40B4-BE49-F238E27FC236}">
                <a16:creationId xmlns:a16="http://schemas.microsoft.com/office/drawing/2014/main" id="{F370701E-84B5-3A47-7791-409112567B4B}"/>
              </a:ext>
            </a:extLst>
          </p:cNvPr>
          <p:cNvSpPr>
            <a:spLocks noGrp="1" noChangeAspect="1"/>
          </p:cNvSpPr>
          <p:nvPr>
            <p:ph type="pic" sz="quarter" idx="30" hasCustomPrompt="1"/>
          </p:nvPr>
        </p:nvSpPr>
        <p:spPr>
          <a:xfrm>
            <a:off x="19050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16" name="Text Placeholder 15">
            <a:extLst>
              <a:ext uri="{FF2B5EF4-FFF2-40B4-BE49-F238E27FC236}">
                <a16:creationId xmlns:a16="http://schemas.microsoft.com/office/drawing/2014/main" id="{7AC12690-282F-3E3B-41E3-5DFC7D054A3B}"/>
              </a:ext>
            </a:extLst>
          </p:cNvPr>
          <p:cNvSpPr>
            <a:spLocks noGrp="1"/>
          </p:cNvSpPr>
          <p:nvPr>
            <p:ph type="body" sz="quarter" idx="31" hasCustomPrompt="1"/>
          </p:nvPr>
        </p:nvSpPr>
        <p:spPr>
          <a:xfrm>
            <a:off x="19050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26" name="Text Placeholder 18">
            <a:extLst>
              <a:ext uri="{FF2B5EF4-FFF2-40B4-BE49-F238E27FC236}">
                <a16:creationId xmlns:a16="http://schemas.microsoft.com/office/drawing/2014/main" id="{A3B0D66C-404E-629D-B16A-7A29E981ECD7}"/>
              </a:ext>
            </a:extLst>
          </p:cNvPr>
          <p:cNvSpPr>
            <a:spLocks noGrp="1"/>
          </p:cNvSpPr>
          <p:nvPr>
            <p:ph type="body" sz="quarter" idx="33" hasCustomPrompt="1"/>
          </p:nvPr>
        </p:nvSpPr>
        <p:spPr>
          <a:xfrm>
            <a:off x="19050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19" name="Text Placeholder 18">
            <a:extLst>
              <a:ext uri="{FF2B5EF4-FFF2-40B4-BE49-F238E27FC236}">
                <a16:creationId xmlns:a16="http://schemas.microsoft.com/office/drawing/2014/main" id="{432EFEA1-1995-CCAF-F06A-92035FF0A2FE}"/>
              </a:ext>
            </a:extLst>
          </p:cNvPr>
          <p:cNvSpPr>
            <a:spLocks noGrp="1"/>
          </p:cNvSpPr>
          <p:nvPr>
            <p:ph type="body" sz="quarter" idx="32" hasCustomPrompt="1"/>
          </p:nvPr>
        </p:nvSpPr>
        <p:spPr>
          <a:xfrm>
            <a:off x="19050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sp>
        <p:nvSpPr>
          <p:cNvPr id="27" name="Picture Placeholder 13">
            <a:extLst>
              <a:ext uri="{FF2B5EF4-FFF2-40B4-BE49-F238E27FC236}">
                <a16:creationId xmlns:a16="http://schemas.microsoft.com/office/drawing/2014/main" id="{4F2AF2AE-B6A4-0D3D-AECE-2B5BAE86A6B7}"/>
              </a:ext>
            </a:extLst>
          </p:cNvPr>
          <p:cNvSpPr>
            <a:spLocks noGrp="1" noChangeAspect="1"/>
          </p:cNvSpPr>
          <p:nvPr>
            <p:ph type="pic" sz="quarter" idx="34" hasCustomPrompt="1"/>
          </p:nvPr>
        </p:nvSpPr>
        <p:spPr>
          <a:xfrm>
            <a:off x="221234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29" name="Text Placeholder 15">
            <a:extLst>
              <a:ext uri="{FF2B5EF4-FFF2-40B4-BE49-F238E27FC236}">
                <a16:creationId xmlns:a16="http://schemas.microsoft.com/office/drawing/2014/main" id="{D6C432F0-2CDB-F849-0A38-034A466E6E4E}"/>
              </a:ext>
            </a:extLst>
          </p:cNvPr>
          <p:cNvSpPr>
            <a:spLocks noGrp="1"/>
          </p:cNvSpPr>
          <p:nvPr>
            <p:ph type="body" sz="quarter" idx="35" hasCustomPrompt="1"/>
          </p:nvPr>
        </p:nvSpPr>
        <p:spPr>
          <a:xfrm>
            <a:off x="221234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0" name="Text Placeholder 18">
            <a:extLst>
              <a:ext uri="{FF2B5EF4-FFF2-40B4-BE49-F238E27FC236}">
                <a16:creationId xmlns:a16="http://schemas.microsoft.com/office/drawing/2014/main" id="{A9FC627D-4CD5-4659-A009-D13A93BC1886}"/>
              </a:ext>
            </a:extLst>
          </p:cNvPr>
          <p:cNvSpPr>
            <a:spLocks noGrp="1"/>
          </p:cNvSpPr>
          <p:nvPr>
            <p:ph type="body" sz="quarter" idx="36" hasCustomPrompt="1"/>
          </p:nvPr>
        </p:nvSpPr>
        <p:spPr>
          <a:xfrm>
            <a:off x="221234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31" name="Text Placeholder 18">
            <a:extLst>
              <a:ext uri="{FF2B5EF4-FFF2-40B4-BE49-F238E27FC236}">
                <a16:creationId xmlns:a16="http://schemas.microsoft.com/office/drawing/2014/main" id="{9AF762DE-D39F-A268-47CB-BF5FEC55CC9B}"/>
              </a:ext>
            </a:extLst>
          </p:cNvPr>
          <p:cNvSpPr>
            <a:spLocks noGrp="1"/>
          </p:cNvSpPr>
          <p:nvPr>
            <p:ph type="body" sz="quarter" idx="37" hasCustomPrompt="1"/>
          </p:nvPr>
        </p:nvSpPr>
        <p:spPr>
          <a:xfrm>
            <a:off x="221234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sp>
        <p:nvSpPr>
          <p:cNvPr id="32" name="Picture Placeholder 13">
            <a:extLst>
              <a:ext uri="{FF2B5EF4-FFF2-40B4-BE49-F238E27FC236}">
                <a16:creationId xmlns:a16="http://schemas.microsoft.com/office/drawing/2014/main" id="{B7877FE2-0A5E-F8AD-A1DC-E35EF8A5D543}"/>
              </a:ext>
            </a:extLst>
          </p:cNvPr>
          <p:cNvSpPr>
            <a:spLocks noGrp="1" noChangeAspect="1"/>
          </p:cNvSpPr>
          <p:nvPr>
            <p:ph type="pic" sz="quarter" idx="38" hasCustomPrompt="1"/>
          </p:nvPr>
        </p:nvSpPr>
        <p:spPr>
          <a:xfrm>
            <a:off x="424434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3" name="Text Placeholder 15">
            <a:extLst>
              <a:ext uri="{FF2B5EF4-FFF2-40B4-BE49-F238E27FC236}">
                <a16:creationId xmlns:a16="http://schemas.microsoft.com/office/drawing/2014/main" id="{53CA76CA-0A45-07D3-F54D-88BFF2516711}"/>
              </a:ext>
            </a:extLst>
          </p:cNvPr>
          <p:cNvSpPr>
            <a:spLocks noGrp="1"/>
          </p:cNvSpPr>
          <p:nvPr>
            <p:ph type="body" sz="quarter" idx="39" hasCustomPrompt="1"/>
          </p:nvPr>
        </p:nvSpPr>
        <p:spPr>
          <a:xfrm>
            <a:off x="424434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4" name="Text Placeholder 18">
            <a:extLst>
              <a:ext uri="{FF2B5EF4-FFF2-40B4-BE49-F238E27FC236}">
                <a16:creationId xmlns:a16="http://schemas.microsoft.com/office/drawing/2014/main" id="{00799F44-415A-51B2-A0E2-A353D5DD43EA}"/>
              </a:ext>
            </a:extLst>
          </p:cNvPr>
          <p:cNvSpPr>
            <a:spLocks noGrp="1"/>
          </p:cNvSpPr>
          <p:nvPr>
            <p:ph type="body" sz="quarter" idx="40" hasCustomPrompt="1"/>
          </p:nvPr>
        </p:nvSpPr>
        <p:spPr>
          <a:xfrm>
            <a:off x="424434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35" name="Text Placeholder 18">
            <a:extLst>
              <a:ext uri="{FF2B5EF4-FFF2-40B4-BE49-F238E27FC236}">
                <a16:creationId xmlns:a16="http://schemas.microsoft.com/office/drawing/2014/main" id="{F6FBE8E3-4C8B-EDF3-77CA-B9144A7F70FB}"/>
              </a:ext>
            </a:extLst>
          </p:cNvPr>
          <p:cNvSpPr>
            <a:spLocks noGrp="1"/>
          </p:cNvSpPr>
          <p:nvPr>
            <p:ph type="body" sz="quarter" idx="41" hasCustomPrompt="1"/>
          </p:nvPr>
        </p:nvSpPr>
        <p:spPr>
          <a:xfrm>
            <a:off x="424434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sp>
        <p:nvSpPr>
          <p:cNvPr id="37" name="Picture Placeholder 13">
            <a:extLst>
              <a:ext uri="{FF2B5EF4-FFF2-40B4-BE49-F238E27FC236}">
                <a16:creationId xmlns:a16="http://schemas.microsoft.com/office/drawing/2014/main" id="{43509757-A8A2-A0D9-3A01-97C831A71BD7}"/>
              </a:ext>
            </a:extLst>
          </p:cNvPr>
          <p:cNvSpPr>
            <a:spLocks noGrp="1" noChangeAspect="1"/>
          </p:cNvSpPr>
          <p:nvPr>
            <p:ph type="pic" sz="quarter" idx="42" hasCustomPrompt="1"/>
          </p:nvPr>
        </p:nvSpPr>
        <p:spPr>
          <a:xfrm>
            <a:off x="626618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8" name="Text Placeholder 15">
            <a:extLst>
              <a:ext uri="{FF2B5EF4-FFF2-40B4-BE49-F238E27FC236}">
                <a16:creationId xmlns:a16="http://schemas.microsoft.com/office/drawing/2014/main" id="{4471CBC6-0191-1465-C84D-0CE985285044}"/>
              </a:ext>
            </a:extLst>
          </p:cNvPr>
          <p:cNvSpPr>
            <a:spLocks noGrp="1"/>
          </p:cNvSpPr>
          <p:nvPr>
            <p:ph type="body" sz="quarter" idx="43" hasCustomPrompt="1"/>
          </p:nvPr>
        </p:nvSpPr>
        <p:spPr>
          <a:xfrm>
            <a:off x="626618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39" name="Text Placeholder 18">
            <a:extLst>
              <a:ext uri="{FF2B5EF4-FFF2-40B4-BE49-F238E27FC236}">
                <a16:creationId xmlns:a16="http://schemas.microsoft.com/office/drawing/2014/main" id="{CDC2EEF5-93AD-42D1-F9FE-BC893FEA1F54}"/>
              </a:ext>
            </a:extLst>
          </p:cNvPr>
          <p:cNvSpPr>
            <a:spLocks noGrp="1"/>
          </p:cNvSpPr>
          <p:nvPr>
            <p:ph type="body" sz="quarter" idx="44" hasCustomPrompt="1"/>
          </p:nvPr>
        </p:nvSpPr>
        <p:spPr>
          <a:xfrm>
            <a:off x="626618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41" name="Text Placeholder 18">
            <a:extLst>
              <a:ext uri="{FF2B5EF4-FFF2-40B4-BE49-F238E27FC236}">
                <a16:creationId xmlns:a16="http://schemas.microsoft.com/office/drawing/2014/main" id="{0518380A-15EC-58E8-FD27-0407F08C7000}"/>
              </a:ext>
            </a:extLst>
          </p:cNvPr>
          <p:cNvSpPr>
            <a:spLocks noGrp="1"/>
          </p:cNvSpPr>
          <p:nvPr>
            <p:ph type="body" sz="quarter" idx="45" hasCustomPrompt="1"/>
          </p:nvPr>
        </p:nvSpPr>
        <p:spPr>
          <a:xfrm>
            <a:off x="626618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sp>
        <p:nvSpPr>
          <p:cNvPr id="42" name="Picture Placeholder 13">
            <a:extLst>
              <a:ext uri="{FF2B5EF4-FFF2-40B4-BE49-F238E27FC236}">
                <a16:creationId xmlns:a16="http://schemas.microsoft.com/office/drawing/2014/main" id="{50D06D2D-EAB6-18ED-16FA-A693EB89C2EC}"/>
              </a:ext>
            </a:extLst>
          </p:cNvPr>
          <p:cNvSpPr>
            <a:spLocks noGrp="1" noChangeAspect="1"/>
          </p:cNvSpPr>
          <p:nvPr>
            <p:ph type="pic" sz="quarter" idx="46" hasCustomPrompt="1"/>
          </p:nvPr>
        </p:nvSpPr>
        <p:spPr>
          <a:xfrm>
            <a:off x="828802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43" name="Text Placeholder 15">
            <a:extLst>
              <a:ext uri="{FF2B5EF4-FFF2-40B4-BE49-F238E27FC236}">
                <a16:creationId xmlns:a16="http://schemas.microsoft.com/office/drawing/2014/main" id="{0C2CDB13-3258-F140-1430-339A45DD5A28}"/>
              </a:ext>
            </a:extLst>
          </p:cNvPr>
          <p:cNvSpPr>
            <a:spLocks noGrp="1"/>
          </p:cNvSpPr>
          <p:nvPr>
            <p:ph type="body" sz="quarter" idx="47" hasCustomPrompt="1"/>
          </p:nvPr>
        </p:nvSpPr>
        <p:spPr>
          <a:xfrm>
            <a:off x="828802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48" name="Text Placeholder 18">
            <a:extLst>
              <a:ext uri="{FF2B5EF4-FFF2-40B4-BE49-F238E27FC236}">
                <a16:creationId xmlns:a16="http://schemas.microsoft.com/office/drawing/2014/main" id="{D109A1F2-82E5-17E4-61DC-CBEA757F6822}"/>
              </a:ext>
            </a:extLst>
          </p:cNvPr>
          <p:cNvSpPr>
            <a:spLocks noGrp="1"/>
          </p:cNvSpPr>
          <p:nvPr>
            <p:ph type="body" sz="quarter" idx="48" hasCustomPrompt="1"/>
          </p:nvPr>
        </p:nvSpPr>
        <p:spPr>
          <a:xfrm>
            <a:off x="828802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49" name="Text Placeholder 18">
            <a:extLst>
              <a:ext uri="{FF2B5EF4-FFF2-40B4-BE49-F238E27FC236}">
                <a16:creationId xmlns:a16="http://schemas.microsoft.com/office/drawing/2014/main" id="{595A0CED-6B86-6298-CE87-A2C847F2900C}"/>
              </a:ext>
            </a:extLst>
          </p:cNvPr>
          <p:cNvSpPr>
            <a:spLocks noGrp="1"/>
          </p:cNvSpPr>
          <p:nvPr>
            <p:ph type="body" sz="quarter" idx="49" hasCustomPrompt="1"/>
          </p:nvPr>
        </p:nvSpPr>
        <p:spPr>
          <a:xfrm>
            <a:off x="828802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sp>
        <p:nvSpPr>
          <p:cNvPr id="50" name="Picture Placeholder 13">
            <a:extLst>
              <a:ext uri="{FF2B5EF4-FFF2-40B4-BE49-F238E27FC236}">
                <a16:creationId xmlns:a16="http://schemas.microsoft.com/office/drawing/2014/main" id="{5DBBBFCB-2E02-3C65-61F8-2F8300977C6D}"/>
              </a:ext>
            </a:extLst>
          </p:cNvPr>
          <p:cNvSpPr>
            <a:spLocks noGrp="1" noChangeAspect="1"/>
          </p:cNvSpPr>
          <p:nvPr>
            <p:ph type="pic" sz="quarter" idx="50" hasCustomPrompt="1"/>
          </p:nvPr>
        </p:nvSpPr>
        <p:spPr>
          <a:xfrm>
            <a:off x="10309860" y="2457452"/>
            <a:ext cx="1012825" cy="1014984"/>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51" name="Text Placeholder 15">
            <a:extLst>
              <a:ext uri="{FF2B5EF4-FFF2-40B4-BE49-F238E27FC236}">
                <a16:creationId xmlns:a16="http://schemas.microsoft.com/office/drawing/2014/main" id="{AD0A1878-9E1E-C765-B618-8388EEA91B04}"/>
              </a:ext>
            </a:extLst>
          </p:cNvPr>
          <p:cNvSpPr>
            <a:spLocks noGrp="1"/>
          </p:cNvSpPr>
          <p:nvPr>
            <p:ph type="body" sz="quarter" idx="51" hasCustomPrompt="1"/>
          </p:nvPr>
        </p:nvSpPr>
        <p:spPr>
          <a:xfrm>
            <a:off x="10309860" y="3486151"/>
            <a:ext cx="1682750" cy="431800"/>
          </a:xfrm>
        </p:spPr>
        <p:txBody>
          <a:bodyPr anchor="b"/>
          <a:lstStyle>
            <a:lvl1pPr>
              <a:lnSpc>
                <a:spcPct val="90714"/>
              </a:lnSpc>
              <a:spcBef>
                <a:spcPts val="0"/>
              </a:spcBef>
              <a:spcAft>
                <a:spcPts val="0"/>
              </a:spcAft>
              <a:defRPr sz="1300">
                <a:solidFill>
                  <a:schemeClr val="tx1"/>
                </a:solidFill>
              </a:defRPr>
            </a:lvl1pPr>
          </a:lstStyle>
          <a:p>
            <a:pPr lvl="0"/>
            <a:r>
              <a:rPr lang="en-US"/>
              <a:t>First Last</a:t>
            </a:r>
          </a:p>
        </p:txBody>
      </p:sp>
      <p:sp>
        <p:nvSpPr>
          <p:cNvPr id="54" name="Text Placeholder 18">
            <a:extLst>
              <a:ext uri="{FF2B5EF4-FFF2-40B4-BE49-F238E27FC236}">
                <a16:creationId xmlns:a16="http://schemas.microsoft.com/office/drawing/2014/main" id="{8C90C673-3174-D171-DA6D-C3263EAB1B2C}"/>
              </a:ext>
            </a:extLst>
          </p:cNvPr>
          <p:cNvSpPr>
            <a:spLocks noGrp="1"/>
          </p:cNvSpPr>
          <p:nvPr>
            <p:ph type="body" sz="quarter" idx="52" hasCustomPrompt="1"/>
          </p:nvPr>
        </p:nvSpPr>
        <p:spPr>
          <a:xfrm>
            <a:off x="10309860" y="4024639"/>
            <a:ext cx="1682750" cy="293549"/>
          </a:xfrm>
        </p:spPr>
        <p:txBody>
          <a:bodyPr/>
          <a:lstStyle>
            <a:lvl1pPr>
              <a:defRPr sz="1000" b="0" i="0">
                <a:solidFill>
                  <a:schemeClr val="tx1"/>
                </a:solidFill>
                <a:latin typeface="Sons" panose="020B0503030202060203" pitchFamily="34" charset="77"/>
              </a:defRPr>
            </a:lvl1pPr>
          </a:lstStyle>
          <a:p>
            <a:pPr lvl="0"/>
            <a:r>
              <a:rPr lang="en-US"/>
              <a:t>Company Title</a:t>
            </a:r>
          </a:p>
        </p:txBody>
      </p:sp>
      <p:sp>
        <p:nvSpPr>
          <p:cNvPr id="55" name="Text Placeholder 18">
            <a:extLst>
              <a:ext uri="{FF2B5EF4-FFF2-40B4-BE49-F238E27FC236}">
                <a16:creationId xmlns:a16="http://schemas.microsoft.com/office/drawing/2014/main" id="{5A5AEC3C-C574-7FB7-6B2D-0EE9414AF511}"/>
              </a:ext>
            </a:extLst>
          </p:cNvPr>
          <p:cNvSpPr>
            <a:spLocks noGrp="1"/>
          </p:cNvSpPr>
          <p:nvPr>
            <p:ph type="body" sz="quarter" idx="53" hasCustomPrompt="1"/>
          </p:nvPr>
        </p:nvSpPr>
        <p:spPr>
          <a:xfrm>
            <a:off x="10309860" y="4465033"/>
            <a:ext cx="1682750" cy="1935767"/>
          </a:xfrm>
        </p:spPr>
        <p:txBody>
          <a:bodyPr/>
          <a:lstStyle>
            <a:lvl1pPr>
              <a:defRPr sz="1000" b="0" i="0">
                <a:solidFill>
                  <a:schemeClr val="tx1"/>
                </a:solidFill>
                <a:latin typeface="Sons Light" panose="020B0303030202060203" pitchFamily="34" charset="77"/>
              </a:defRPr>
            </a:lvl1pPr>
          </a:lstStyle>
          <a:p>
            <a:pPr lvl="0"/>
            <a:r>
              <a:rPr lang="en-US"/>
              <a:t>Resume and accolades</a:t>
            </a:r>
          </a:p>
        </p:txBody>
      </p:sp>
      <p:cxnSp>
        <p:nvCxnSpPr>
          <p:cNvPr id="9" name="Straight Connector 8">
            <a:extLst>
              <a:ext uri="{FF2B5EF4-FFF2-40B4-BE49-F238E27FC236}">
                <a16:creationId xmlns:a16="http://schemas.microsoft.com/office/drawing/2014/main" id="{72B7C0A9-F88D-6EBD-19C2-6FAC9BBF730F}"/>
              </a:ext>
              <a:ext uri="{C183D7F6-B498-43B3-948B-1728B52AA6E4}">
                <adec:decorative xmlns:adec="http://schemas.microsoft.com/office/drawing/2017/decorative" val="1"/>
              </a:ext>
            </a:extLst>
          </p:cNvPr>
          <p:cNvCxnSpPr>
            <a:cxnSpLocks/>
          </p:cNvCxnSpPr>
          <p:nvPr userDrawn="1"/>
        </p:nvCxnSpPr>
        <p:spPr>
          <a:xfrm>
            <a:off x="190500" y="6665913"/>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7974BA-52EF-70AA-287A-118BDD220D0A}"/>
              </a:ext>
              <a:ext uri="{C183D7F6-B498-43B3-948B-1728B52AA6E4}">
                <adec:decorative xmlns:adec="http://schemas.microsoft.com/office/drawing/2017/decorative" val="1"/>
              </a:ext>
            </a:extLst>
          </p:cNvPr>
          <p:cNvCxnSpPr>
            <a:cxnSpLocks/>
          </p:cNvCxnSpPr>
          <p:nvPr userDrawn="1"/>
        </p:nvCxnSpPr>
        <p:spPr>
          <a:xfrm>
            <a:off x="190500" y="224155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C11AA66C-D741-41D1-E85C-75210DF6029E}"/>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12" name="Title Placeholder 2">
            <a:extLst>
              <a:ext uri="{FF2B5EF4-FFF2-40B4-BE49-F238E27FC236}">
                <a16:creationId xmlns:a16="http://schemas.microsoft.com/office/drawing/2014/main" id="{39EA2896-FAE2-8340-E5F5-D203D98D195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5" name="Date Placeholder 3">
            <a:extLst>
              <a:ext uri="{FF2B5EF4-FFF2-40B4-BE49-F238E27FC236}">
                <a16:creationId xmlns:a16="http://schemas.microsoft.com/office/drawing/2014/main" id="{FEE2FF66-F052-5004-60AC-6E0D5B6C4A3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758F872C-BB52-D746-9D9B-CBD6C662AC42}" type="datetime1">
              <a:rPr lang="de-DE" smtClean="0"/>
              <a:t>21.11.24</a:t>
            </a:fld>
            <a:endParaRPr lang="en-US"/>
          </a:p>
        </p:txBody>
      </p:sp>
    </p:spTree>
    <p:extLst>
      <p:ext uri="{BB962C8B-B14F-4D97-AF65-F5344CB8AC3E}">
        <p14:creationId xmlns:p14="http://schemas.microsoft.com/office/powerpoint/2010/main" val="1163123954"/>
      </p:ext>
    </p:extLst>
  </p:cSld>
  <p:clrMapOvr>
    <a:masterClrMapping/>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 Singl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5" name="Text Placeholder 17">
            <a:extLst>
              <a:ext uri="{FF2B5EF4-FFF2-40B4-BE49-F238E27FC236}">
                <a16:creationId xmlns:a16="http://schemas.microsoft.com/office/drawing/2014/main" id="{9A5830CE-A9DD-4AF8-930F-1D1EDBEE5408}"/>
              </a:ext>
            </a:extLst>
          </p:cNvPr>
          <p:cNvSpPr>
            <a:spLocks noGrp="1"/>
          </p:cNvSpPr>
          <p:nvPr>
            <p:ph type="body" sz="quarter" idx="13" hasCustomPrompt="1"/>
          </p:nvPr>
        </p:nvSpPr>
        <p:spPr>
          <a:xfrm>
            <a:off x="176213" y="1322388"/>
            <a:ext cx="3722687" cy="373856"/>
          </a:xfrm>
        </p:spPr>
        <p:txBody>
          <a:bodyPr anchor="b"/>
          <a:lstStyle>
            <a:lvl1pPr>
              <a:lnSpc>
                <a:spcPct val="85089"/>
              </a:lnSpc>
              <a:defRPr sz="3200" spc="-20">
                <a:solidFill>
                  <a:sysClr val="windowText" lastClr="000000"/>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First Last</a:t>
            </a:r>
          </a:p>
        </p:txBody>
      </p:sp>
      <p:sp>
        <p:nvSpPr>
          <p:cNvPr id="28" name="Text Placeholder 12">
            <a:extLst>
              <a:ext uri="{FF2B5EF4-FFF2-40B4-BE49-F238E27FC236}">
                <a16:creationId xmlns:a16="http://schemas.microsoft.com/office/drawing/2014/main" id="{E7710234-3287-63E5-6D8C-74B752824A66}"/>
              </a:ext>
            </a:extLst>
          </p:cNvPr>
          <p:cNvSpPr>
            <a:spLocks noGrp="1"/>
          </p:cNvSpPr>
          <p:nvPr>
            <p:ph type="body" sz="quarter" idx="34" hasCustomPrompt="1"/>
          </p:nvPr>
        </p:nvSpPr>
        <p:spPr>
          <a:xfrm>
            <a:off x="187961" y="1722440"/>
            <a:ext cx="3722688" cy="601660"/>
          </a:xfrm>
        </p:spPr>
        <p:txBody>
          <a:bodyPr numCol="1" spcCol="320040"/>
          <a:lstStyle>
            <a:lvl1pPr marL="0" marR="0" indent="0" algn="l" defTabSz="914400" rtl="0" eaLnBrk="1" fontAlgn="auto" latinLnBrk="0" hangingPunct="1">
              <a:lnSpc>
                <a:spcPct val="125893"/>
              </a:lnSpc>
              <a:spcBef>
                <a:spcPts val="0"/>
              </a:spcBef>
              <a:spcAft>
                <a:spcPts val="0"/>
              </a:spcAft>
              <a:buClrTx/>
              <a:buSzTx/>
              <a:buFontTx/>
              <a:buNone/>
              <a:tabLs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r>
              <a:rPr lang="en-US"/>
              <a:t>Company Title</a:t>
            </a:r>
            <a:br>
              <a:rPr lang="en-US"/>
            </a:br>
            <a:r>
              <a:rPr lang="en-US"/>
              <a:t>Location</a:t>
            </a:r>
          </a:p>
        </p:txBody>
      </p:sp>
      <p:sp>
        <p:nvSpPr>
          <p:cNvPr id="25" name="Picture Placeholder 13">
            <a:extLst>
              <a:ext uri="{FF2B5EF4-FFF2-40B4-BE49-F238E27FC236}">
                <a16:creationId xmlns:a16="http://schemas.microsoft.com/office/drawing/2014/main" id="{870B863C-47A5-5774-E13E-75DF60AA5163}"/>
              </a:ext>
            </a:extLst>
          </p:cNvPr>
          <p:cNvSpPr>
            <a:spLocks noGrp="1" noChangeAspect="1"/>
          </p:cNvSpPr>
          <p:nvPr>
            <p:ph type="pic" sz="quarter" idx="30" hasCustomPrompt="1"/>
          </p:nvPr>
        </p:nvSpPr>
        <p:spPr>
          <a:xfrm>
            <a:off x="211613" y="2457716"/>
            <a:ext cx="2720447" cy="2724912"/>
          </a:xfrm>
          <a:prstGeom prst="ellipse">
            <a:avLst/>
          </a:prstGeom>
          <a:solidFill>
            <a:schemeClr val="bg2"/>
          </a:solidFill>
        </p:spPr>
        <p:txBody>
          <a:bodyPr anchor="ctr"/>
          <a:lstStyle>
            <a:lvl1pPr algn="ctr">
              <a:defRPr sz="1200">
                <a:solidFill>
                  <a:schemeClr val="bg1"/>
                </a:solidFill>
              </a:defRPr>
            </a:lvl1pPr>
          </a:lstStyle>
          <a:p>
            <a:r>
              <a:rPr lang="en-US"/>
              <a:t>Click to add photo</a:t>
            </a:r>
          </a:p>
        </p:txBody>
      </p:sp>
      <p:sp>
        <p:nvSpPr>
          <p:cNvPr id="36" name="Text Placeholder 12">
            <a:extLst>
              <a:ext uri="{FF2B5EF4-FFF2-40B4-BE49-F238E27FC236}">
                <a16:creationId xmlns:a16="http://schemas.microsoft.com/office/drawing/2014/main" id="{BA1144AA-7591-A319-0640-20ECBF44A6D0}"/>
              </a:ext>
            </a:extLst>
          </p:cNvPr>
          <p:cNvSpPr>
            <a:spLocks noGrp="1"/>
          </p:cNvSpPr>
          <p:nvPr>
            <p:ph type="body" sz="quarter" idx="35" hasCustomPrompt="1"/>
          </p:nvPr>
        </p:nvSpPr>
        <p:spPr>
          <a:xfrm>
            <a:off x="4249420" y="2477293"/>
            <a:ext cx="7750493" cy="3972718"/>
          </a:xfrm>
        </p:spPr>
        <p:txBody>
          <a:bodyPr numCol="2" spcCol="320040"/>
          <a:lstStyle>
            <a:lvl1pPr>
              <a:lnSpc>
                <a:spcPct val="99821"/>
              </a:lnSpc>
              <a:spcBef>
                <a:spcPts val="2301"/>
              </a:spcBef>
              <a:spcAft>
                <a:spcPts val="0"/>
              </a:spcAft>
              <a:defRPr sz="1400" b="0" i="0" spc="0">
                <a:solidFill>
                  <a:sysClr val="windowText" lastClr="000000"/>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a:t>Body copy goes here. It will flow into 2 columns of text automatically once it hits a certain length. Feel free to adjust the text box length to accommodate your text best.</a:t>
            </a:r>
          </a:p>
          <a:p>
            <a:pPr marL="171450" lvl="0" indent="-171450" algn="l" defTabSz="914400" rtl="0" eaLnBrk="1" latinLnBrk="0" hangingPunct="1">
              <a:lnSpc>
                <a:spcPct val="99732"/>
              </a:lnSpc>
              <a:spcBef>
                <a:spcPts val="1000"/>
              </a:spcBef>
              <a:buFont typeface="Wingdings" pitchFamily="2" charset="2"/>
              <a:buChar char="§"/>
            </a:pPr>
            <a:r>
              <a:rPr lang="en-US"/>
              <a:t>Bullet Example</a:t>
            </a:r>
          </a:p>
          <a:p>
            <a:pPr lvl="0"/>
            <a:endParaRPr lang="en-US"/>
          </a:p>
        </p:txBody>
      </p:sp>
      <p:cxnSp>
        <p:nvCxnSpPr>
          <p:cNvPr id="23" name="Straight Connector 22">
            <a:extLst>
              <a:ext uri="{FF2B5EF4-FFF2-40B4-BE49-F238E27FC236}">
                <a16:creationId xmlns:a16="http://schemas.microsoft.com/office/drawing/2014/main" id="{31F01C86-5F58-A451-5E3F-765538F82ADE}"/>
              </a:ext>
              <a:ext uri="{C183D7F6-B498-43B3-948B-1728B52AA6E4}">
                <adec:decorative xmlns:adec="http://schemas.microsoft.com/office/drawing/2017/decorative" val="1"/>
              </a:ext>
            </a:extLst>
          </p:cNvPr>
          <p:cNvCxnSpPr>
            <a:cxnSpLocks/>
          </p:cNvCxnSpPr>
          <p:nvPr userDrawn="1"/>
        </p:nvCxnSpPr>
        <p:spPr>
          <a:xfrm>
            <a:off x="190500" y="6665913"/>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93E74E-9F87-585E-F454-F7DFE7920B51}"/>
              </a:ext>
              <a:ext uri="{C183D7F6-B498-43B3-948B-1728B52AA6E4}">
                <adec:decorative xmlns:adec="http://schemas.microsoft.com/office/drawing/2017/decorative" val="1"/>
              </a:ext>
            </a:extLst>
          </p:cNvPr>
          <p:cNvCxnSpPr>
            <a:cxnSpLocks/>
          </p:cNvCxnSpPr>
          <p:nvPr userDrawn="1"/>
        </p:nvCxnSpPr>
        <p:spPr>
          <a:xfrm>
            <a:off x="190500" y="224155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C3A18196-84DD-BD84-04FB-42FAD7C6145E}"/>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F02A1446-4E81-A97C-92BF-6A558FB966BF}"/>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311BFDA8-52B4-EBAD-4FA3-2FAD939FAC2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17DF36D5-0BD9-FE42-96F1-4E8BD3595FCB}" type="datetime1">
              <a:rPr lang="de-DE" smtClean="0"/>
              <a:t>21.11.24</a:t>
            </a:fld>
            <a:endParaRPr lang="en-US"/>
          </a:p>
        </p:txBody>
      </p:sp>
    </p:spTree>
    <p:extLst>
      <p:ext uri="{BB962C8B-B14F-4D97-AF65-F5344CB8AC3E}">
        <p14:creationId xmlns:p14="http://schemas.microsoft.com/office/powerpoint/2010/main" val="2308353657"/>
      </p:ext>
    </p:extLst>
  </p:cSld>
  <p:clrMapOvr>
    <a:masterClrMapping/>
  </p:clrMapOvr>
  <p:transition spd="slow">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livery Methodology - 1">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34" name="Text Placeholder 15">
            <a:extLst>
              <a:ext uri="{FF2B5EF4-FFF2-40B4-BE49-F238E27FC236}">
                <a16:creationId xmlns:a16="http://schemas.microsoft.com/office/drawing/2014/main" id="{C2BBE263-8E31-10E8-FACF-13826C64E410}"/>
              </a:ext>
            </a:extLst>
          </p:cNvPr>
          <p:cNvSpPr>
            <a:spLocks noGrp="1"/>
          </p:cNvSpPr>
          <p:nvPr>
            <p:ph type="body" sz="quarter" idx="42" hasCustomPrompt="1"/>
          </p:nvPr>
        </p:nvSpPr>
        <p:spPr>
          <a:xfrm>
            <a:off x="190500" y="730250"/>
            <a:ext cx="1027163"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Our Process</a:t>
            </a:r>
          </a:p>
        </p:txBody>
      </p:sp>
      <p:pic>
        <p:nvPicPr>
          <p:cNvPr id="11" name="Graphic 10" descr="Graphic of three intersecting circles, showing a process of one element to a second element to a third element.">
            <a:extLst>
              <a:ext uri="{FF2B5EF4-FFF2-40B4-BE49-F238E27FC236}">
                <a16:creationId xmlns:a16="http://schemas.microsoft.com/office/drawing/2014/main" id="{1F0AD575-1E4F-FE3A-F257-D65D78F0D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33500" y="838200"/>
            <a:ext cx="9525000" cy="4032161"/>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2362200" y="4473485"/>
            <a:ext cx="2209800" cy="431800"/>
          </a:xfrm>
        </p:spPr>
        <p:txBody>
          <a:bodyPr anchor="b"/>
          <a:lstStyle>
            <a:lvl1pPr>
              <a:lnSpc>
                <a:spcPct val="90714"/>
              </a:lnSpc>
              <a:spcBef>
                <a:spcPts val="0"/>
              </a:spcBef>
              <a:spcAft>
                <a:spcPts val="0"/>
              </a:spcAft>
              <a:defRPr sz="1800">
                <a:solidFill>
                  <a:schemeClr val="tx1"/>
                </a:solidFill>
              </a:defRPr>
            </a:lvl1pPr>
          </a:lstStyle>
          <a:p>
            <a:pPr lvl="0"/>
            <a:r>
              <a:rPr lang="en-US"/>
              <a:t>Problem Space</a:t>
            </a:r>
          </a:p>
        </p:txBody>
      </p:sp>
      <p:sp>
        <p:nvSpPr>
          <p:cNvPr id="14" name="Text Placeholder 15">
            <a:extLst>
              <a:ext uri="{FF2B5EF4-FFF2-40B4-BE49-F238E27FC236}">
                <a16:creationId xmlns:a16="http://schemas.microsoft.com/office/drawing/2014/main" id="{838AA6BC-0950-8D1A-C99A-F4E966CA1D96}"/>
              </a:ext>
            </a:extLst>
          </p:cNvPr>
          <p:cNvSpPr>
            <a:spLocks noGrp="1"/>
          </p:cNvSpPr>
          <p:nvPr>
            <p:ph type="body" sz="quarter" idx="32" hasCustomPrompt="1"/>
          </p:nvPr>
        </p:nvSpPr>
        <p:spPr>
          <a:xfrm>
            <a:off x="2362200" y="5022124"/>
            <a:ext cx="2209798" cy="1443673"/>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There is a lot of ambiguity around the problem and potential solutions. Key hypothesis haven't been formulated, let alone validated. Potential user groups need to be consulted to provide clarity on jobs to be done. Both on the technology as well as the business (case) side key decisions need to be made around scope and </a:t>
            </a:r>
            <a:r>
              <a:rPr lang="en-US" err="1">
                <a:effectLst/>
              </a:rPr>
              <a:t>architecture.a</a:t>
            </a:r>
            <a:r>
              <a:rPr lang="en-US" err="1"/>
              <a:t>em</a:t>
            </a:r>
            <a:endParaRPr lang="en-US"/>
          </a:p>
        </p:txBody>
      </p:sp>
      <p:sp>
        <p:nvSpPr>
          <p:cNvPr id="16" name="Text Placeholder 15">
            <a:extLst>
              <a:ext uri="{FF2B5EF4-FFF2-40B4-BE49-F238E27FC236}">
                <a16:creationId xmlns:a16="http://schemas.microsoft.com/office/drawing/2014/main" id="{FBB8C567-31F5-C544-ED7F-04DAE710F679}"/>
              </a:ext>
            </a:extLst>
          </p:cNvPr>
          <p:cNvSpPr>
            <a:spLocks noGrp="1"/>
          </p:cNvSpPr>
          <p:nvPr>
            <p:ph type="body" sz="quarter" idx="33" hasCustomPrompt="1"/>
          </p:nvPr>
        </p:nvSpPr>
        <p:spPr>
          <a:xfrm>
            <a:off x="5162550" y="4484688"/>
            <a:ext cx="2209799" cy="431800"/>
          </a:xfrm>
        </p:spPr>
        <p:txBody>
          <a:bodyPr anchor="b"/>
          <a:lstStyle>
            <a:lvl1pPr>
              <a:lnSpc>
                <a:spcPct val="90714"/>
              </a:lnSpc>
              <a:spcBef>
                <a:spcPts val="0"/>
              </a:spcBef>
              <a:spcAft>
                <a:spcPts val="0"/>
              </a:spcAft>
              <a:defRPr sz="1800">
                <a:solidFill>
                  <a:schemeClr val="tx1"/>
                </a:solidFill>
              </a:defRPr>
            </a:lvl1pPr>
          </a:lstStyle>
          <a:p>
            <a:pPr lvl="0"/>
            <a:r>
              <a:rPr lang="en-US"/>
              <a:t>Solution Space</a:t>
            </a:r>
          </a:p>
        </p:txBody>
      </p:sp>
      <p:sp>
        <p:nvSpPr>
          <p:cNvPr id="18" name="Text Placeholder 15">
            <a:extLst>
              <a:ext uri="{FF2B5EF4-FFF2-40B4-BE49-F238E27FC236}">
                <a16:creationId xmlns:a16="http://schemas.microsoft.com/office/drawing/2014/main" id="{D2D2459F-6703-A3C1-1E5C-EEF1B4C4196C}"/>
              </a:ext>
            </a:extLst>
          </p:cNvPr>
          <p:cNvSpPr>
            <a:spLocks noGrp="1"/>
          </p:cNvSpPr>
          <p:nvPr>
            <p:ph type="body" sz="quarter" idx="34" hasCustomPrompt="1"/>
          </p:nvPr>
        </p:nvSpPr>
        <p:spPr>
          <a:xfrm>
            <a:off x="5162550" y="5033328"/>
            <a:ext cx="2209799" cy="1441552"/>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client knows what problems need to be solved and need a solution to be designed and build. How the solution will work exactly from a user experience and technology perspective is not fully clear. There is a strong need to reduce risk and maximize the quality in the most efficient way.</a:t>
            </a:r>
            <a:endParaRPr lang="en-US"/>
          </a:p>
        </p:txBody>
      </p:sp>
      <p:sp>
        <p:nvSpPr>
          <p:cNvPr id="29" name="Text Placeholder 15">
            <a:extLst>
              <a:ext uri="{FF2B5EF4-FFF2-40B4-BE49-F238E27FC236}">
                <a16:creationId xmlns:a16="http://schemas.microsoft.com/office/drawing/2014/main" id="{9F3657D4-B78E-ED67-FA11-3012E4B033CE}"/>
              </a:ext>
            </a:extLst>
          </p:cNvPr>
          <p:cNvSpPr>
            <a:spLocks noGrp="1"/>
          </p:cNvSpPr>
          <p:nvPr>
            <p:ph type="body" sz="quarter" idx="35" hasCustomPrompt="1"/>
          </p:nvPr>
        </p:nvSpPr>
        <p:spPr>
          <a:xfrm>
            <a:off x="7962900" y="4484688"/>
            <a:ext cx="2209797" cy="431800"/>
          </a:xfrm>
        </p:spPr>
        <p:txBody>
          <a:bodyPr anchor="b"/>
          <a:lstStyle>
            <a:lvl1pPr>
              <a:lnSpc>
                <a:spcPct val="90714"/>
              </a:lnSpc>
              <a:spcBef>
                <a:spcPts val="0"/>
              </a:spcBef>
              <a:spcAft>
                <a:spcPts val="0"/>
              </a:spcAft>
              <a:defRPr sz="1800">
                <a:solidFill>
                  <a:schemeClr val="tx1"/>
                </a:solidFill>
              </a:defRPr>
            </a:lvl1pPr>
          </a:lstStyle>
          <a:p>
            <a:pPr lvl="0"/>
            <a:r>
              <a:rPr lang="en-US"/>
              <a:t>Market Space</a:t>
            </a:r>
          </a:p>
        </p:txBody>
      </p:sp>
      <p:sp>
        <p:nvSpPr>
          <p:cNvPr id="30" name="Text Placeholder 15">
            <a:extLst>
              <a:ext uri="{FF2B5EF4-FFF2-40B4-BE49-F238E27FC236}">
                <a16:creationId xmlns:a16="http://schemas.microsoft.com/office/drawing/2014/main" id="{5397B6EB-131F-989A-C84F-A5031675C00B}"/>
              </a:ext>
            </a:extLst>
          </p:cNvPr>
          <p:cNvSpPr>
            <a:spLocks noGrp="1"/>
          </p:cNvSpPr>
          <p:nvPr>
            <p:ph type="body" sz="quarter" idx="36" hasCustomPrompt="1"/>
          </p:nvPr>
        </p:nvSpPr>
        <p:spPr>
          <a:xfrm>
            <a:off x="7962901" y="5033327"/>
            <a:ext cx="2209798" cy="1443673"/>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solution and/or content is in production. People interact with it, transactions are being made and it </a:t>
            </a:r>
            <a:br>
              <a:rPr lang="en-US">
                <a:effectLst/>
              </a:rPr>
            </a:br>
            <a:r>
              <a:rPr lang="en-US">
                <a:effectLst/>
              </a:rPr>
              <a:t>needs to be monitored, maintained and optimized. There is a strong need for stability, predictability and proactive improvement in the most effective and efficient way.</a:t>
            </a:r>
            <a:endParaRPr lang="en-US"/>
          </a:p>
        </p:txBody>
      </p:sp>
      <p:cxnSp>
        <p:nvCxnSpPr>
          <p:cNvPr id="33" name="Straight Connector 32">
            <a:extLst>
              <a:ext uri="{FF2B5EF4-FFF2-40B4-BE49-F238E27FC236}">
                <a16:creationId xmlns:a16="http://schemas.microsoft.com/office/drawing/2014/main" id="{568819CB-A552-7584-B884-131C337CE425}"/>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BC280E-0B06-2E51-E295-B060BE78B55D}"/>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EAB5BB6-36C8-6C08-2D22-211121A17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D9F4AD12-A9EE-4465-20F3-D24945785E69}"/>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05871920-EE22-A496-E05D-DB1C7EC1C261}"/>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0ED9FE20-F431-43A2-3BF8-A4564ABB3047}"/>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7ACCD69B-7AD7-C54E-983F-D11A846B9B5D}" type="datetime1">
              <a:rPr lang="de-DE" smtClean="0"/>
              <a:t>21.11.24</a:t>
            </a:fld>
            <a:endParaRPr lang="en-US"/>
          </a:p>
        </p:txBody>
      </p:sp>
    </p:spTree>
    <p:extLst>
      <p:ext uri="{BB962C8B-B14F-4D97-AF65-F5344CB8AC3E}">
        <p14:creationId xmlns:p14="http://schemas.microsoft.com/office/powerpoint/2010/main" val="3393671630"/>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livery Methodology - 2">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32" name="Text Placeholder 15">
            <a:extLst>
              <a:ext uri="{FF2B5EF4-FFF2-40B4-BE49-F238E27FC236}">
                <a16:creationId xmlns:a16="http://schemas.microsoft.com/office/drawing/2014/main" id="{A19B6C22-5E55-246E-1362-578E757BFDD8}"/>
              </a:ext>
            </a:extLst>
          </p:cNvPr>
          <p:cNvSpPr>
            <a:spLocks noGrp="1"/>
          </p:cNvSpPr>
          <p:nvPr>
            <p:ph type="body" sz="quarter" idx="42" hasCustomPrompt="1"/>
          </p:nvPr>
        </p:nvSpPr>
        <p:spPr>
          <a:xfrm>
            <a:off x="190500" y="730250"/>
            <a:ext cx="1027163"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Our Process</a:t>
            </a:r>
          </a:p>
        </p:txBody>
      </p:sp>
      <p:pic>
        <p:nvPicPr>
          <p:cNvPr id="3" name="Graphic 2" descr="Graphic of three intersecting circles, showing a process of one element to a second element to a third element.">
            <a:extLst>
              <a:ext uri="{FF2B5EF4-FFF2-40B4-BE49-F238E27FC236}">
                <a16:creationId xmlns:a16="http://schemas.microsoft.com/office/drawing/2014/main" id="{A76CCF5E-4CB6-EAD9-B9F2-6D475E933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33500" y="1183277"/>
            <a:ext cx="9525000" cy="4032161"/>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2362200" y="4764677"/>
            <a:ext cx="1879600" cy="431800"/>
          </a:xfrm>
        </p:spPr>
        <p:txBody>
          <a:bodyPr anchor="b"/>
          <a:lstStyle>
            <a:lvl1pPr>
              <a:lnSpc>
                <a:spcPct val="90714"/>
              </a:lnSpc>
              <a:spcBef>
                <a:spcPts val="0"/>
              </a:spcBef>
              <a:spcAft>
                <a:spcPts val="0"/>
              </a:spcAft>
              <a:defRPr sz="1050" b="0" i="0">
                <a:solidFill>
                  <a:schemeClr val="bg2"/>
                </a:solidFill>
                <a:latin typeface="Sons" panose="020B0503030202060203" pitchFamily="34" charset="77"/>
              </a:defRPr>
            </a:lvl1pPr>
          </a:lstStyle>
          <a:p>
            <a:pPr lvl="0"/>
            <a:r>
              <a:rPr lang="en-US"/>
              <a:t>Problem Space</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2362200" y="5295900"/>
            <a:ext cx="1879600" cy="366123"/>
          </a:xfrm>
        </p:spPr>
        <p:txBody>
          <a:bodyPr anchor="t"/>
          <a:lstStyle>
            <a:lvl1pPr>
              <a:lnSpc>
                <a:spcPct val="90714"/>
              </a:lnSpc>
              <a:spcBef>
                <a:spcPts val="0"/>
              </a:spcBef>
              <a:spcAft>
                <a:spcPts val="0"/>
              </a:spcAft>
              <a:defRPr sz="1800">
                <a:solidFill>
                  <a:schemeClr val="tx1"/>
                </a:solidFill>
              </a:defRPr>
            </a:lvl1pPr>
          </a:lstStyle>
          <a:p>
            <a:pPr lvl="0"/>
            <a:r>
              <a:rPr lang="en-US"/>
              <a:t>Discovery</a:t>
            </a:r>
          </a:p>
        </p:txBody>
      </p:sp>
      <p:sp>
        <p:nvSpPr>
          <p:cNvPr id="16" name="Text Placeholder 15">
            <a:extLst>
              <a:ext uri="{FF2B5EF4-FFF2-40B4-BE49-F238E27FC236}">
                <a16:creationId xmlns:a16="http://schemas.microsoft.com/office/drawing/2014/main" id="{FBB8C567-31F5-C544-ED7F-04DAE710F679}"/>
              </a:ext>
            </a:extLst>
          </p:cNvPr>
          <p:cNvSpPr>
            <a:spLocks noGrp="1"/>
          </p:cNvSpPr>
          <p:nvPr>
            <p:ph type="body" sz="quarter" idx="33" hasCustomPrompt="1"/>
          </p:nvPr>
        </p:nvSpPr>
        <p:spPr>
          <a:xfrm>
            <a:off x="5162550" y="4764677"/>
            <a:ext cx="1879600" cy="431800"/>
          </a:xfrm>
        </p:spPr>
        <p:txBody>
          <a:bodyPr anchor="b"/>
          <a:lstStyle>
            <a:lvl1pPr>
              <a:lnSpc>
                <a:spcPct val="90714"/>
              </a:lnSpc>
              <a:spcBef>
                <a:spcPts val="0"/>
              </a:spcBef>
              <a:spcAft>
                <a:spcPts val="0"/>
              </a:spcAft>
              <a:defRPr lang="en-US" sz="1050" b="0" i="0" kern="1200" dirty="0">
                <a:solidFill>
                  <a:schemeClr val="bg2"/>
                </a:solidFill>
                <a:latin typeface="Sons" panose="020B0503030202060203" pitchFamily="34" charset="77"/>
                <a:ea typeface="+mn-ea"/>
                <a:cs typeface="+mn-cs"/>
              </a:defRPr>
            </a:lvl1pPr>
          </a:lstStyle>
          <a:p>
            <a:pPr marL="0" lvl="0" indent="0" algn="l" defTabSz="914400" rtl="0" eaLnBrk="1" latinLnBrk="0" hangingPunct="1">
              <a:lnSpc>
                <a:spcPct val="90714"/>
              </a:lnSpc>
              <a:spcBef>
                <a:spcPts val="0"/>
              </a:spcBef>
              <a:spcAft>
                <a:spcPts val="0"/>
              </a:spcAft>
              <a:buFontTx/>
              <a:buNone/>
            </a:pPr>
            <a:r>
              <a:rPr lang="en-US"/>
              <a:t>Solution Space</a:t>
            </a:r>
          </a:p>
        </p:txBody>
      </p:sp>
      <p:sp>
        <p:nvSpPr>
          <p:cNvPr id="15" name="Text Placeholder 15">
            <a:extLst>
              <a:ext uri="{FF2B5EF4-FFF2-40B4-BE49-F238E27FC236}">
                <a16:creationId xmlns:a16="http://schemas.microsoft.com/office/drawing/2014/main" id="{6019E97D-445B-A239-B9B6-2C1C627AF769}"/>
              </a:ext>
            </a:extLst>
          </p:cNvPr>
          <p:cNvSpPr>
            <a:spLocks noGrp="1"/>
          </p:cNvSpPr>
          <p:nvPr>
            <p:ph type="body" sz="quarter" idx="37" hasCustomPrompt="1"/>
          </p:nvPr>
        </p:nvSpPr>
        <p:spPr>
          <a:xfrm>
            <a:off x="5162550" y="5314862"/>
            <a:ext cx="1879600" cy="347162"/>
          </a:xfrm>
        </p:spPr>
        <p:txBody>
          <a:bodyPr anchor="t"/>
          <a:lstStyle>
            <a:lvl1pPr>
              <a:lnSpc>
                <a:spcPct val="90714"/>
              </a:lnSpc>
              <a:spcBef>
                <a:spcPts val="0"/>
              </a:spcBef>
              <a:spcAft>
                <a:spcPts val="0"/>
              </a:spcAft>
              <a:defRPr sz="1800">
                <a:solidFill>
                  <a:schemeClr val="tx1"/>
                </a:solidFill>
              </a:defRPr>
            </a:lvl1pPr>
          </a:lstStyle>
          <a:p>
            <a:pPr lvl="0"/>
            <a:r>
              <a:rPr lang="en-US"/>
              <a:t>Design &amp; Build</a:t>
            </a:r>
          </a:p>
        </p:txBody>
      </p:sp>
      <p:sp>
        <p:nvSpPr>
          <p:cNvPr id="29" name="Text Placeholder 15">
            <a:extLst>
              <a:ext uri="{FF2B5EF4-FFF2-40B4-BE49-F238E27FC236}">
                <a16:creationId xmlns:a16="http://schemas.microsoft.com/office/drawing/2014/main" id="{9F3657D4-B78E-ED67-FA11-3012E4B033CE}"/>
              </a:ext>
            </a:extLst>
          </p:cNvPr>
          <p:cNvSpPr>
            <a:spLocks noGrp="1"/>
          </p:cNvSpPr>
          <p:nvPr>
            <p:ph type="body" sz="quarter" idx="35" hasCustomPrompt="1"/>
          </p:nvPr>
        </p:nvSpPr>
        <p:spPr>
          <a:xfrm>
            <a:off x="7962902" y="4764677"/>
            <a:ext cx="1879600" cy="431800"/>
          </a:xfrm>
        </p:spPr>
        <p:txBody>
          <a:bodyPr anchor="b"/>
          <a:lstStyle>
            <a:lvl1pPr>
              <a:lnSpc>
                <a:spcPct val="90714"/>
              </a:lnSpc>
              <a:spcBef>
                <a:spcPts val="0"/>
              </a:spcBef>
              <a:spcAft>
                <a:spcPts val="0"/>
              </a:spcAft>
              <a:defRPr lang="en-US" sz="1050" b="0" i="0" kern="1200" dirty="0">
                <a:solidFill>
                  <a:schemeClr val="bg2"/>
                </a:solidFill>
                <a:latin typeface="Sons" panose="020B0503030202060203" pitchFamily="34" charset="77"/>
                <a:ea typeface="+mn-ea"/>
                <a:cs typeface="+mn-cs"/>
              </a:defRPr>
            </a:lvl1pPr>
          </a:lstStyle>
          <a:p>
            <a:pPr lvl="0"/>
            <a:r>
              <a:rPr lang="en-US"/>
              <a:t>Market Space</a:t>
            </a:r>
          </a:p>
        </p:txBody>
      </p:sp>
      <p:sp>
        <p:nvSpPr>
          <p:cNvPr id="19" name="Text Placeholder 15">
            <a:extLst>
              <a:ext uri="{FF2B5EF4-FFF2-40B4-BE49-F238E27FC236}">
                <a16:creationId xmlns:a16="http://schemas.microsoft.com/office/drawing/2014/main" id="{6CA084F2-A5D9-23C6-37FE-F93CC0617F7B}"/>
              </a:ext>
            </a:extLst>
          </p:cNvPr>
          <p:cNvSpPr>
            <a:spLocks noGrp="1"/>
          </p:cNvSpPr>
          <p:nvPr>
            <p:ph type="body" sz="quarter" idx="38" hasCustomPrompt="1"/>
          </p:nvPr>
        </p:nvSpPr>
        <p:spPr>
          <a:xfrm>
            <a:off x="7962902" y="5295900"/>
            <a:ext cx="1879600" cy="366124"/>
          </a:xfrm>
        </p:spPr>
        <p:txBody>
          <a:bodyPr anchor="t"/>
          <a:lstStyle>
            <a:lvl1pPr>
              <a:lnSpc>
                <a:spcPct val="90714"/>
              </a:lnSpc>
              <a:spcBef>
                <a:spcPts val="0"/>
              </a:spcBef>
              <a:spcAft>
                <a:spcPts val="0"/>
              </a:spcAft>
              <a:defRPr sz="1800">
                <a:solidFill>
                  <a:schemeClr val="tx1"/>
                </a:solidFill>
              </a:defRPr>
            </a:lvl1pPr>
          </a:lstStyle>
          <a:p>
            <a:pPr lvl="0"/>
            <a:r>
              <a:rPr lang="en-US"/>
              <a:t>Run &amp; Optimize</a:t>
            </a:r>
          </a:p>
        </p:txBody>
      </p:sp>
      <p:cxnSp>
        <p:nvCxnSpPr>
          <p:cNvPr id="31" name="Straight Connector 30">
            <a:extLst>
              <a:ext uri="{FF2B5EF4-FFF2-40B4-BE49-F238E27FC236}">
                <a16:creationId xmlns:a16="http://schemas.microsoft.com/office/drawing/2014/main" id="{7095420C-F917-85C9-6B23-90AB9D791FF8}"/>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02F6B7-FE63-D1A4-96F8-029AB65A4966}"/>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ED4842-B07A-479F-7E64-63F824464769}"/>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130B85E7-3DDE-A99D-CB92-BFF2CD1F908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4" name="Title Placeholder 2">
            <a:extLst>
              <a:ext uri="{FF2B5EF4-FFF2-40B4-BE49-F238E27FC236}">
                <a16:creationId xmlns:a16="http://schemas.microsoft.com/office/drawing/2014/main" id="{9C63F07E-002E-3B10-2C41-E07C870E352F}"/>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5" name="Date Placeholder 3">
            <a:extLst>
              <a:ext uri="{FF2B5EF4-FFF2-40B4-BE49-F238E27FC236}">
                <a16:creationId xmlns:a16="http://schemas.microsoft.com/office/drawing/2014/main" id="{75EEF311-F856-F1E9-0BC2-5ADF6CB9115E}"/>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7E9FA32C-83EB-884B-AEEE-EB75526B6A7C}" type="datetime1">
              <a:rPr lang="de-DE" smtClean="0"/>
              <a:t>21.11.24</a:t>
            </a:fld>
            <a:endParaRPr lang="en-US"/>
          </a:p>
        </p:txBody>
      </p:sp>
    </p:spTree>
    <p:extLst>
      <p:ext uri="{BB962C8B-B14F-4D97-AF65-F5344CB8AC3E}">
        <p14:creationId xmlns:p14="http://schemas.microsoft.com/office/powerpoint/2010/main" val="694902600"/>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livery Methodology - Delivery">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49"/>
            <a:ext cx="667905" cy="151117"/>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Discovery</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Design &amp; Build</a:t>
            </a:r>
          </a:p>
        </p:txBody>
      </p:sp>
      <p:pic>
        <p:nvPicPr>
          <p:cNvPr id="6" name="Graphic 5" descr="Graphic representing a process from one thing to another thing.">
            <a:extLst>
              <a:ext uri="{FF2B5EF4-FFF2-40B4-BE49-F238E27FC236}">
                <a16:creationId xmlns:a16="http://schemas.microsoft.com/office/drawing/2014/main" id="{1DC751CB-BBCC-A218-9A81-1D732669B1E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4295"/>
          <a:stretch/>
        </p:blipFill>
        <p:spPr>
          <a:xfrm>
            <a:off x="194830" y="1753560"/>
            <a:ext cx="11869016" cy="2323139"/>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0" y="4305589"/>
            <a:ext cx="66790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8584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35" name="Text Placeholder 15">
            <a:extLst>
              <a:ext uri="{FF2B5EF4-FFF2-40B4-BE49-F238E27FC236}">
                <a16:creationId xmlns:a16="http://schemas.microsoft.com/office/drawing/2014/main" id="{AAC0A45D-873B-FD29-774B-762CDFC7754C}"/>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Research</a:t>
            </a:r>
          </a:p>
        </p:txBody>
      </p:sp>
      <p:sp>
        <p:nvSpPr>
          <p:cNvPr id="36" name="Text Placeholder 15">
            <a:extLst>
              <a:ext uri="{FF2B5EF4-FFF2-40B4-BE49-F238E27FC236}">
                <a16:creationId xmlns:a16="http://schemas.microsoft.com/office/drawing/2014/main" id="{413A73B0-5408-30E7-EA83-970D0979D834}"/>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Ideation</a:t>
            </a:r>
          </a:p>
        </p:txBody>
      </p:sp>
      <p:sp>
        <p:nvSpPr>
          <p:cNvPr id="37" name="Text Placeholder 15">
            <a:extLst>
              <a:ext uri="{FF2B5EF4-FFF2-40B4-BE49-F238E27FC236}">
                <a16:creationId xmlns:a16="http://schemas.microsoft.com/office/drawing/2014/main" id="{E573DF06-1A31-F732-19DB-BBBD01628306}"/>
              </a:ext>
            </a:extLst>
          </p:cNvPr>
          <p:cNvSpPr>
            <a:spLocks noGrp="1"/>
          </p:cNvSpPr>
          <p:nvPr>
            <p:ph type="body" sz="quarter" idx="47" hasCustomPrompt="1"/>
          </p:nvPr>
        </p:nvSpPr>
        <p:spPr>
          <a:xfrm>
            <a:off x="61639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Prototyping</a:t>
            </a:r>
          </a:p>
        </p:txBody>
      </p:sp>
      <p:sp>
        <p:nvSpPr>
          <p:cNvPr id="38" name="Text Placeholder 15">
            <a:extLst>
              <a:ext uri="{FF2B5EF4-FFF2-40B4-BE49-F238E27FC236}">
                <a16:creationId xmlns:a16="http://schemas.microsoft.com/office/drawing/2014/main" id="{3D27B3BF-4BF0-A68D-818B-B4E66F8BABF5}"/>
              </a:ext>
            </a:extLst>
          </p:cNvPr>
          <p:cNvSpPr>
            <a:spLocks noGrp="1"/>
          </p:cNvSpPr>
          <p:nvPr>
            <p:ph type="body" sz="quarter" idx="48" hasCustomPrompt="1"/>
          </p:nvPr>
        </p:nvSpPr>
        <p:spPr>
          <a:xfrm>
            <a:off x="849058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err="1"/>
              <a:t>Roadmapping</a:t>
            </a:r>
            <a:endParaRPr lang="en-US"/>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106120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Discovery</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295900"/>
            <a:ext cx="3694113" cy="1154114"/>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When the context corresponds in all points to the problem space and the solution remains to discover, the Discover Engagement is the one to consider. By combining three exploration dimensions (the User, the Business and the Technology), this engagement aims to reveal the possibilities, create a vision, validate core assumptions and define a roadmap that will allow us to fully realize the opportunity (or solve the pain).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A27F42-CA08-3ECD-417F-29AB31862AC5}"/>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B90D621E-1BFB-FE3B-9902-AA9FCACEFF83}"/>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1EC46C95-2362-7FC8-8C36-63A799495375}"/>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67FDC911-7087-92C3-2331-19D85836AD87}"/>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3FD143BE-60A8-3E49-B108-DB5A422FBC39}" type="datetime1">
              <a:rPr lang="de-DE" smtClean="0"/>
              <a:t>21.11.24</a:t>
            </a:fld>
            <a:endParaRPr lang="en-US"/>
          </a:p>
        </p:txBody>
      </p:sp>
    </p:spTree>
    <p:extLst>
      <p:ext uri="{BB962C8B-B14F-4D97-AF65-F5344CB8AC3E}">
        <p14:creationId xmlns:p14="http://schemas.microsoft.com/office/powerpoint/2010/main" val="1526519991"/>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livery Methodology - Design_Build">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Design &amp; Build</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Run &amp; Optimize</a:t>
            </a:r>
          </a:p>
        </p:txBody>
      </p:sp>
      <p:pic>
        <p:nvPicPr>
          <p:cNvPr id="19" name="Graphic 18" descr="Graphic representing a process from one thing to another thing.">
            <a:extLst>
              <a:ext uri="{FF2B5EF4-FFF2-40B4-BE49-F238E27FC236}">
                <a16:creationId xmlns:a16="http://schemas.microsoft.com/office/drawing/2014/main" id="{D856E87F-78E9-406E-B8E6-3ED7648A7A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61820"/>
            <a:ext cx="11869015" cy="2216450"/>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609600"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4" name="Text Placeholder 15">
            <a:extLst>
              <a:ext uri="{FF2B5EF4-FFF2-40B4-BE49-F238E27FC236}">
                <a16:creationId xmlns:a16="http://schemas.microsoft.com/office/drawing/2014/main" id="{C9A6F877-8EF8-2609-7A73-E8936048DA90}"/>
              </a:ext>
            </a:extLst>
          </p:cNvPr>
          <p:cNvSpPr>
            <a:spLocks noGrp="1"/>
          </p:cNvSpPr>
          <p:nvPr>
            <p:ph type="body" sz="quarter" idx="45" hasCustomPrompt="1"/>
          </p:nvPr>
        </p:nvSpPr>
        <p:spPr>
          <a:xfrm>
            <a:off x="1190625"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Backlog</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Foundation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Development</a:t>
            </a:r>
          </a:p>
        </p:txBody>
      </p:sp>
      <p:sp>
        <p:nvSpPr>
          <p:cNvPr id="9" name="Text Placeholder 15">
            <a:extLst>
              <a:ext uri="{FF2B5EF4-FFF2-40B4-BE49-F238E27FC236}">
                <a16:creationId xmlns:a16="http://schemas.microsoft.com/office/drawing/2014/main" id="{25A1AB3D-E16B-94E2-18D2-31AEE17BD50B}"/>
              </a:ext>
            </a:extLst>
          </p:cNvPr>
          <p:cNvSpPr>
            <a:spLocks noGrp="1"/>
          </p:cNvSpPr>
          <p:nvPr>
            <p:ph type="body" sz="quarter" idx="47" hasCustomPrompt="1"/>
          </p:nvPr>
        </p:nvSpPr>
        <p:spPr>
          <a:xfrm>
            <a:off x="61639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Design</a:t>
            </a:r>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10612005"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15" name="Text Placeholder 15">
            <a:extLst>
              <a:ext uri="{FF2B5EF4-FFF2-40B4-BE49-F238E27FC236}">
                <a16:creationId xmlns:a16="http://schemas.microsoft.com/office/drawing/2014/main" id="{6039E9C3-685D-5479-EC71-39838BBA2B23}"/>
              </a:ext>
            </a:extLst>
          </p:cNvPr>
          <p:cNvSpPr>
            <a:spLocks noGrp="1"/>
          </p:cNvSpPr>
          <p:nvPr>
            <p:ph type="body" sz="quarter" idx="48" hasCustomPrompt="1"/>
          </p:nvPr>
        </p:nvSpPr>
        <p:spPr>
          <a:xfrm>
            <a:off x="849058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Transition</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Design &amp; Build</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5"/>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We design &amp; build digital products with cross functional teams consisting of experience designers, software engineers, marketers and business consultants. We aim to work as agile as possible and use 3 distinct phases: foundation, development &amp; design sprints and transition.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541342FC-5640-64E0-7A8B-16E78A2F94CD}"/>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CCF44BE3-6B2D-D657-9E75-6DB141081F6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6" name="Date Placeholder 3">
            <a:extLst>
              <a:ext uri="{FF2B5EF4-FFF2-40B4-BE49-F238E27FC236}">
                <a16:creationId xmlns:a16="http://schemas.microsoft.com/office/drawing/2014/main" id="{7BC5026B-C497-2EAF-05BD-E9D38B5D624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DCBCCDC3-19E4-4E40-AFED-7F45B81D8ABD}" type="datetime1">
              <a:rPr lang="de-DE" smtClean="0"/>
              <a:t>21.11.24</a:t>
            </a:fld>
            <a:endParaRPr lang="en-US"/>
          </a:p>
        </p:txBody>
      </p:sp>
    </p:spTree>
    <p:extLst>
      <p:ext uri="{BB962C8B-B14F-4D97-AF65-F5344CB8AC3E}">
        <p14:creationId xmlns:p14="http://schemas.microsoft.com/office/powerpoint/2010/main" val="1798092291"/>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livery Methodology - Run_Optimiz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Run &amp; Optimize</a:t>
            </a:r>
          </a:p>
        </p:txBody>
      </p:sp>
      <p:sp>
        <p:nvSpPr>
          <p:cNvPr id="27" name="Text Placeholder 15">
            <a:extLst>
              <a:ext uri="{FF2B5EF4-FFF2-40B4-BE49-F238E27FC236}">
                <a16:creationId xmlns:a16="http://schemas.microsoft.com/office/drawing/2014/main" id="{FA87052C-0303-B24D-5608-940F49FA51C8}"/>
              </a:ext>
            </a:extLst>
          </p:cNvPr>
          <p:cNvSpPr>
            <a:spLocks noGrp="1"/>
          </p:cNvSpPr>
          <p:nvPr>
            <p:ph type="body" sz="quarter" idx="43" hasCustomPrompt="1"/>
          </p:nvPr>
        </p:nvSpPr>
        <p:spPr>
          <a:xfrm>
            <a:off x="10984624" y="730249"/>
            <a:ext cx="1027163" cy="147011"/>
          </a:xfrm>
        </p:spPr>
        <p:txBody>
          <a:bodyPr anchor="b"/>
          <a:lstStyle>
            <a:lvl1pPr algn="r">
              <a:lnSpc>
                <a:spcPct val="90714"/>
              </a:lnSpc>
              <a:spcBef>
                <a:spcPts val="0"/>
              </a:spcBef>
              <a:spcAft>
                <a:spcPts val="0"/>
              </a:spcAft>
              <a:defRPr sz="1050" b="0" i="0">
                <a:solidFill>
                  <a:schemeClr val="bg2">
                    <a:lumMod val="60000"/>
                    <a:lumOff val="40000"/>
                  </a:schemeClr>
                </a:solidFill>
                <a:latin typeface="Sons" panose="020B0503030202060203" pitchFamily="34" charset="77"/>
              </a:defRPr>
            </a:lvl1pPr>
          </a:lstStyle>
          <a:p>
            <a:pPr lvl="0"/>
            <a:r>
              <a:rPr lang="en-US"/>
              <a:t>Consult</a:t>
            </a:r>
          </a:p>
        </p:txBody>
      </p:sp>
      <p:pic>
        <p:nvPicPr>
          <p:cNvPr id="11" name="Graphic 10" descr="Graphic representing a process from one thing to another thing.">
            <a:extLst>
              <a:ext uri="{FF2B5EF4-FFF2-40B4-BE49-F238E27FC236}">
                <a16:creationId xmlns:a16="http://schemas.microsoft.com/office/drawing/2014/main" id="{61765B8C-BD97-9533-33F6-2F1D53DB95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78906"/>
            <a:ext cx="7676545" cy="2199363"/>
          </a:xfrm>
          <a:prstGeom prst="rect">
            <a:avLst/>
          </a:prstGeom>
        </p:spPr>
      </p:pic>
      <p:sp>
        <p:nvSpPr>
          <p:cNvPr id="13" name="Text Placeholder 15">
            <a:extLst>
              <a:ext uri="{FF2B5EF4-FFF2-40B4-BE49-F238E27FC236}">
                <a16:creationId xmlns:a16="http://schemas.microsoft.com/office/drawing/2014/main" id="{F9CDBA02-97CD-34FB-D153-DF2D74D79081}"/>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8" name="Text Placeholder 15">
            <a:extLst>
              <a:ext uri="{FF2B5EF4-FFF2-40B4-BE49-F238E27FC236}">
                <a16:creationId xmlns:a16="http://schemas.microsoft.com/office/drawing/2014/main" id="{336971EA-B0C4-7274-4C48-01A4E6155FBF}"/>
              </a:ext>
            </a:extLst>
          </p:cNvPr>
          <p:cNvSpPr>
            <a:spLocks noGrp="1"/>
          </p:cNvSpPr>
          <p:nvPr>
            <p:ph type="body" sz="quarter" idx="37" hasCustomPrompt="1"/>
          </p:nvPr>
        </p:nvSpPr>
        <p:spPr>
          <a:xfrm>
            <a:off x="932181"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Transition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Run &amp; Optimize</a:t>
            </a:r>
          </a:p>
        </p:txBody>
      </p:sp>
      <p:sp>
        <p:nvSpPr>
          <p:cNvPr id="23" name="Text Placeholder 15">
            <a:extLst>
              <a:ext uri="{FF2B5EF4-FFF2-40B4-BE49-F238E27FC236}">
                <a16:creationId xmlns:a16="http://schemas.microsoft.com/office/drawing/2014/main" id="{A30AA526-CE65-40D3-B5A6-B4027BF507C6}"/>
              </a:ext>
            </a:extLst>
          </p:cNvPr>
          <p:cNvSpPr>
            <a:spLocks noGrp="1"/>
          </p:cNvSpPr>
          <p:nvPr>
            <p:ph type="body" sz="quarter" idx="41" hasCustomPrompt="1"/>
          </p:nvPr>
        </p:nvSpPr>
        <p:spPr>
          <a:xfrm>
            <a:off x="6423920" y="4305300"/>
            <a:ext cx="77989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Closure</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Run &amp; Optimize</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5"/>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We design &amp; build digital products with cross functional teams consisting of experience designers, software engineers, marketers and business consultants. We aim to work as agile as possible and use 3 distinct phases: foundation, development &amp; design sprints and transition.</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FFFF4715-E550-379B-C876-377D133E7C6C}"/>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5CB3862C-A504-B58F-835F-45693942B670}"/>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CF5C657D-DBEA-200A-861B-13DAB8D5EB34}"/>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FAEB5C35-F9CD-FF4C-A915-CEE8EAD6E330}" type="datetime1">
              <a:rPr lang="de-DE" smtClean="0"/>
              <a:t>21.11.24</a:t>
            </a:fld>
            <a:endParaRPr lang="en-US"/>
          </a:p>
        </p:txBody>
      </p:sp>
    </p:spTree>
    <p:extLst>
      <p:ext uri="{BB962C8B-B14F-4D97-AF65-F5344CB8AC3E}">
        <p14:creationId xmlns:p14="http://schemas.microsoft.com/office/powerpoint/2010/main" val="1796921897"/>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livery Methodology - Run_Optimize">
    <p:spTree>
      <p:nvGrpSpPr>
        <p:cNvPr id="1" name=""/>
        <p:cNvGrpSpPr/>
        <p:nvPr/>
      </p:nvGrpSpPr>
      <p:grpSpPr>
        <a:xfrm>
          <a:off x="0" y="0"/>
          <a:ext cx="0" cy="0"/>
          <a:chOff x="0" y="0"/>
          <a:chExt cx="0" cy="0"/>
        </a:xfrm>
      </p:grpSpPr>
      <p:sp>
        <p:nvSpPr>
          <p:cNvPr id="22" name="Slide Number Placeholder 4">
            <a:extLst>
              <a:ext uri="{FF2B5EF4-FFF2-40B4-BE49-F238E27FC236}">
                <a16:creationId xmlns:a16="http://schemas.microsoft.com/office/drawing/2014/main" id="{A8A81B64-A13C-08B5-1D4A-DEA0A6AF84A9}"/>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6" name="Text Placeholder 15">
            <a:extLst>
              <a:ext uri="{FF2B5EF4-FFF2-40B4-BE49-F238E27FC236}">
                <a16:creationId xmlns:a16="http://schemas.microsoft.com/office/drawing/2014/main" id="{882908D2-676A-0B6A-51DB-DB39498910E0}"/>
              </a:ext>
            </a:extLst>
          </p:cNvPr>
          <p:cNvSpPr>
            <a:spLocks noGrp="1"/>
          </p:cNvSpPr>
          <p:nvPr>
            <p:ph type="body" sz="quarter" idx="42" hasCustomPrompt="1"/>
          </p:nvPr>
        </p:nvSpPr>
        <p:spPr>
          <a:xfrm>
            <a:off x="190500" y="730250"/>
            <a:ext cx="942975" cy="147010"/>
          </a:xfrm>
        </p:spPr>
        <p:txBody>
          <a:bodyPr anchor="b"/>
          <a:lstStyle>
            <a:lvl1pPr>
              <a:lnSpc>
                <a:spcPct val="90714"/>
              </a:lnSpc>
              <a:spcBef>
                <a:spcPts val="0"/>
              </a:spcBef>
              <a:spcAft>
                <a:spcPts val="0"/>
              </a:spcAft>
              <a:defRPr sz="1050" b="0" i="0">
                <a:solidFill>
                  <a:schemeClr val="tx1"/>
                </a:solidFill>
                <a:latin typeface="Sons" panose="020B0503030202060203" pitchFamily="34" charset="77"/>
              </a:defRPr>
            </a:lvl1pPr>
          </a:lstStyle>
          <a:p>
            <a:pPr lvl="0"/>
            <a:r>
              <a:rPr lang="en-US"/>
              <a:t>Consult</a:t>
            </a:r>
          </a:p>
        </p:txBody>
      </p:sp>
      <p:pic>
        <p:nvPicPr>
          <p:cNvPr id="14" name="Graphic 13" descr="Graphic representing a process from one thing to another thing.">
            <a:extLst>
              <a:ext uri="{FF2B5EF4-FFF2-40B4-BE49-F238E27FC236}">
                <a16:creationId xmlns:a16="http://schemas.microsoft.com/office/drawing/2014/main" id="{ED84774C-A0B3-F5D3-1D77-5A8420D341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0498" y="1873187"/>
            <a:ext cx="8420102" cy="2192115"/>
          </a:xfrm>
          <a:prstGeom prst="rect">
            <a:avLst/>
          </a:prstGeom>
        </p:spPr>
      </p:pic>
      <p:sp>
        <p:nvSpPr>
          <p:cNvPr id="15" name="Text Placeholder 15">
            <a:extLst>
              <a:ext uri="{FF2B5EF4-FFF2-40B4-BE49-F238E27FC236}">
                <a16:creationId xmlns:a16="http://schemas.microsoft.com/office/drawing/2014/main" id="{94FEB4F1-FBCC-1580-E2F5-D03CC0B9603C}"/>
              </a:ext>
            </a:extLst>
          </p:cNvPr>
          <p:cNvSpPr>
            <a:spLocks noGrp="1"/>
          </p:cNvSpPr>
          <p:nvPr>
            <p:ph type="body" sz="quarter" idx="31" hasCustomPrompt="1"/>
          </p:nvPr>
        </p:nvSpPr>
        <p:spPr>
          <a:xfrm>
            <a:off x="190501" y="4305589"/>
            <a:ext cx="342899"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Sales</a:t>
            </a:r>
          </a:p>
        </p:txBody>
      </p:sp>
      <p:sp>
        <p:nvSpPr>
          <p:cNvPr id="16" name="Text Placeholder 15">
            <a:extLst>
              <a:ext uri="{FF2B5EF4-FFF2-40B4-BE49-F238E27FC236}">
                <a16:creationId xmlns:a16="http://schemas.microsoft.com/office/drawing/2014/main" id="{672D56B8-1B83-85A9-DBD2-88A7BE5033D5}"/>
              </a:ext>
            </a:extLst>
          </p:cNvPr>
          <p:cNvSpPr>
            <a:spLocks noGrp="1"/>
          </p:cNvSpPr>
          <p:nvPr>
            <p:ph type="body" sz="quarter" idx="37" hasCustomPrompt="1"/>
          </p:nvPr>
        </p:nvSpPr>
        <p:spPr>
          <a:xfrm>
            <a:off x="609600"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Initiation</a:t>
            </a:r>
          </a:p>
        </p:txBody>
      </p:sp>
      <p:sp>
        <p:nvSpPr>
          <p:cNvPr id="18" name="Text Placeholder 15">
            <a:extLst>
              <a:ext uri="{FF2B5EF4-FFF2-40B4-BE49-F238E27FC236}">
                <a16:creationId xmlns:a16="http://schemas.microsoft.com/office/drawing/2014/main" id="{9651676D-9FAB-CEED-70C4-8E4771C78F37}"/>
              </a:ext>
            </a:extLst>
          </p:cNvPr>
          <p:cNvSpPr>
            <a:spLocks noGrp="1"/>
          </p:cNvSpPr>
          <p:nvPr>
            <p:ph type="body" sz="quarter" idx="45" hasCustomPrompt="1"/>
          </p:nvPr>
        </p:nvSpPr>
        <p:spPr>
          <a:xfrm>
            <a:off x="1190625" y="4305300"/>
            <a:ext cx="523875" cy="254365"/>
          </a:xfrm>
        </p:spPr>
        <p:txBody>
          <a:bodyPr anchor="t"/>
          <a:lstStyle>
            <a:lvl1pPr>
              <a:lnSpc>
                <a:spcPct val="90714"/>
              </a:lnSpc>
              <a:spcBef>
                <a:spcPts val="0"/>
              </a:spcBef>
              <a:spcAft>
                <a:spcPts val="0"/>
              </a:spcAft>
              <a:defRPr sz="1000" b="0" i="0">
                <a:solidFill>
                  <a:schemeClr val="bg2"/>
                </a:solidFill>
                <a:latin typeface="Sons" panose="020B0503030202060203" pitchFamily="34" charset="77"/>
              </a:defRPr>
            </a:lvl1pPr>
          </a:lstStyle>
          <a:p>
            <a:pPr lvl="0"/>
            <a:r>
              <a:rPr lang="en-US"/>
              <a:t>Impact</a:t>
            </a:r>
          </a:p>
        </p:txBody>
      </p:sp>
      <p:sp>
        <p:nvSpPr>
          <p:cNvPr id="10" name="Text Placeholder 15">
            <a:extLst>
              <a:ext uri="{FF2B5EF4-FFF2-40B4-BE49-F238E27FC236}">
                <a16:creationId xmlns:a16="http://schemas.microsoft.com/office/drawing/2014/main" id="{1F32774A-E87F-352F-5FC5-756DC2623D0E}"/>
              </a:ext>
            </a:extLst>
          </p:cNvPr>
          <p:cNvSpPr>
            <a:spLocks noGrp="1"/>
          </p:cNvSpPr>
          <p:nvPr>
            <p:ph type="body" sz="quarter" idx="36" hasCustomPrompt="1"/>
          </p:nvPr>
        </p:nvSpPr>
        <p:spPr>
          <a:xfrm>
            <a:off x="187642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Exploration</a:t>
            </a:r>
          </a:p>
        </p:txBody>
      </p:sp>
      <p:sp>
        <p:nvSpPr>
          <p:cNvPr id="5" name="Text Placeholder 15">
            <a:extLst>
              <a:ext uri="{FF2B5EF4-FFF2-40B4-BE49-F238E27FC236}">
                <a16:creationId xmlns:a16="http://schemas.microsoft.com/office/drawing/2014/main" id="{AE37F1E0-8C4B-89DE-D0A6-9E952729E66B}"/>
              </a:ext>
            </a:extLst>
          </p:cNvPr>
          <p:cNvSpPr>
            <a:spLocks noGrp="1"/>
          </p:cNvSpPr>
          <p:nvPr>
            <p:ph type="body" sz="quarter" idx="46" hasCustomPrompt="1"/>
          </p:nvPr>
        </p:nvSpPr>
        <p:spPr>
          <a:xfrm>
            <a:off x="418274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Consulting Sprints</a:t>
            </a:r>
          </a:p>
        </p:txBody>
      </p:sp>
      <p:sp>
        <p:nvSpPr>
          <p:cNvPr id="19" name="Text Placeholder 15">
            <a:extLst>
              <a:ext uri="{FF2B5EF4-FFF2-40B4-BE49-F238E27FC236}">
                <a16:creationId xmlns:a16="http://schemas.microsoft.com/office/drawing/2014/main" id="{6F253210-0335-CF1C-850F-CBF59A77C3AC}"/>
              </a:ext>
            </a:extLst>
          </p:cNvPr>
          <p:cNvSpPr>
            <a:spLocks noGrp="1"/>
          </p:cNvSpPr>
          <p:nvPr>
            <p:ph type="body" sz="quarter" idx="47" hasCustomPrompt="1"/>
          </p:nvPr>
        </p:nvSpPr>
        <p:spPr>
          <a:xfrm>
            <a:off x="6590665" y="4267200"/>
            <a:ext cx="1885951" cy="254365"/>
          </a:xfrm>
        </p:spPr>
        <p:txBody>
          <a:bodyPr anchor="t"/>
          <a:lstStyle>
            <a:lvl1pPr algn="ctr">
              <a:lnSpc>
                <a:spcPct val="90714"/>
              </a:lnSpc>
              <a:spcBef>
                <a:spcPts val="0"/>
              </a:spcBef>
              <a:spcAft>
                <a:spcPts val="0"/>
              </a:spcAft>
              <a:defRPr sz="1400">
                <a:solidFill>
                  <a:schemeClr val="tx1"/>
                </a:solidFill>
              </a:defRPr>
            </a:lvl1pPr>
          </a:lstStyle>
          <a:p>
            <a:pPr lvl="0"/>
            <a:r>
              <a:rPr lang="en-US"/>
              <a:t>Final Review</a:t>
            </a:r>
          </a:p>
        </p:txBody>
      </p:sp>
      <p:sp>
        <p:nvSpPr>
          <p:cNvPr id="30" name="Text Placeholder 29">
            <a:extLst>
              <a:ext uri="{FF2B5EF4-FFF2-40B4-BE49-F238E27FC236}">
                <a16:creationId xmlns:a16="http://schemas.microsoft.com/office/drawing/2014/main" id="{967ADFAF-9090-A895-D703-1132D68530EE}"/>
              </a:ext>
            </a:extLst>
          </p:cNvPr>
          <p:cNvSpPr>
            <a:spLocks noGrp="1"/>
          </p:cNvSpPr>
          <p:nvPr>
            <p:ph type="body" sz="quarter" idx="44" hasCustomPrompt="1"/>
          </p:nvPr>
        </p:nvSpPr>
        <p:spPr>
          <a:xfrm>
            <a:off x="114300" y="5334000"/>
            <a:ext cx="7505700" cy="863600"/>
          </a:xfrm>
        </p:spPr>
        <p:txBody>
          <a:bodyPr/>
          <a:lstStyle>
            <a:lvl1pPr>
              <a:defRPr sz="8000">
                <a:solidFill>
                  <a:schemeClr val="tx1"/>
                </a:solidFill>
              </a:defRPr>
            </a:lvl1pPr>
          </a:lstStyle>
          <a:p>
            <a:pPr lvl="0"/>
            <a:r>
              <a:rPr lang="en-US"/>
              <a:t>Consult</a:t>
            </a:r>
          </a:p>
        </p:txBody>
      </p:sp>
      <p:sp>
        <p:nvSpPr>
          <p:cNvPr id="32" name="Text Placeholder 15">
            <a:extLst>
              <a:ext uri="{FF2B5EF4-FFF2-40B4-BE49-F238E27FC236}">
                <a16:creationId xmlns:a16="http://schemas.microsoft.com/office/drawing/2014/main" id="{2D6216C5-CE88-F871-228B-B8A3B56A616B}"/>
              </a:ext>
            </a:extLst>
          </p:cNvPr>
          <p:cNvSpPr>
            <a:spLocks noGrp="1"/>
          </p:cNvSpPr>
          <p:nvPr>
            <p:ph type="body" sz="quarter" idx="32" hasCustomPrompt="1"/>
          </p:nvPr>
        </p:nvSpPr>
        <p:spPr>
          <a:xfrm>
            <a:off x="8305799" y="5300028"/>
            <a:ext cx="3694113" cy="1149986"/>
          </a:xfrm>
        </p:spPr>
        <p:txBody>
          <a:bodyPr anchor="t"/>
          <a:lstStyle>
            <a:lvl1pPr>
              <a:lnSpc>
                <a:spcPct val="90714"/>
              </a:lnSpc>
              <a:spcBef>
                <a:spcPts val="0"/>
              </a:spcBef>
              <a:spcAft>
                <a:spcPts val="0"/>
              </a:spcAft>
              <a:defRPr sz="1000" b="0" i="0">
                <a:solidFill>
                  <a:schemeClr val="tx1"/>
                </a:solidFill>
                <a:latin typeface="Sons Light" panose="020B0303030202060203" pitchFamily="34" charset="77"/>
              </a:defRPr>
            </a:lvl1pPr>
          </a:lstStyle>
          <a:p>
            <a:pPr lvl="0"/>
            <a:r>
              <a:rPr lang="en-US">
                <a:effectLst/>
              </a:rPr>
              <a:t>The consulting engagements aim to help our clients in their transformation. The outcome is change that is effecting the client in several areas: business strategy, processes, technical infrastructure, </a:t>
            </a:r>
            <a:r>
              <a:rPr lang="en-US" err="1">
                <a:effectLst/>
              </a:rPr>
              <a:t>organisation</a:t>
            </a:r>
            <a:r>
              <a:rPr lang="en-US">
                <a:effectLst/>
              </a:rPr>
              <a:t> and culture. Since consulting is a complex </a:t>
            </a:r>
            <a:r>
              <a:rPr lang="en-US" err="1">
                <a:effectLst/>
              </a:rPr>
              <a:t>endeavour</a:t>
            </a:r>
            <a:r>
              <a:rPr lang="en-US">
                <a:effectLst/>
              </a:rPr>
              <a:t>, it is recommended to apply evolutionary problem solving for managing the activities. That means we work in iterations and apply "inspect and adapt" to steer towards the goal.</a:t>
            </a:r>
            <a:endParaRPr lang="en-US"/>
          </a:p>
        </p:txBody>
      </p:sp>
      <p:cxnSp>
        <p:nvCxnSpPr>
          <p:cNvPr id="25" name="Straight Connector 24">
            <a:extLst>
              <a:ext uri="{FF2B5EF4-FFF2-40B4-BE49-F238E27FC236}">
                <a16:creationId xmlns:a16="http://schemas.microsoft.com/office/drawing/2014/main" id="{2ED7E663-B1E1-30E4-C1DD-A24D1D197581}"/>
              </a:ext>
              <a:ext uri="{C183D7F6-B498-43B3-948B-1728B52AA6E4}">
                <adec:decorative xmlns:adec="http://schemas.microsoft.com/office/drawing/2017/decorative" val="1"/>
              </a:ext>
            </a:extLst>
          </p:cNvPr>
          <p:cNvCxnSpPr>
            <a:cxnSpLocks/>
          </p:cNvCxnSpPr>
          <p:nvPr userDrawn="1"/>
        </p:nvCxnSpPr>
        <p:spPr>
          <a:xfrm>
            <a:off x="190500" y="623176"/>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E96116-9503-A231-4503-4FDD4BAE8B10}"/>
              </a:ext>
              <a:ext uri="{C183D7F6-B498-43B3-948B-1728B52AA6E4}">
                <adec:decorative xmlns:adec="http://schemas.microsoft.com/office/drawing/2017/decorative" val="1"/>
              </a:ext>
            </a:extLst>
          </p:cNvPr>
          <p:cNvCxnSpPr>
            <a:cxnSpLocks/>
          </p:cNvCxnSpPr>
          <p:nvPr userDrawn="1"/>
        </p:nvCxnSpPr>
        <p:spPr>
          <a:xfrm>
            <a:off x="190500" y="9525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F326F4-A7D8-8576-7909-B57CF394C9D6}"/>
              </a:ext>
              <a:ext uri="{C183D7F6-B498-43B3-948B-1728B52AA6E4}">
                <adec:decorative xmlns:adec="http://schemas.microsoft.com/office/drawing/2017/decorative" val="1"/>
              </a:ext>
            </a:extLst>
          </p:cNvPr>
          <p:cNvCxnSpPr>
            <a:cxnSpLocks/>
          </p:cNvCxnSpPr>
          <p:nvPr userDrawn="1"/>
        </p:nvCxnSpPr>
        <p:spPr>
          <a:xfrm>
            <a:off x="190500" y="6553200"/>
            <a:ext cx="1182128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7">
            <a:extLst>
              <a:ext uri="{FF2B5EF4-FFF2-40B4-BE49-F238E27FC236}">
                <a16:creationId xmlns:a16="http://schemas.microsoft.com/office/drawing/2014/main" id="{79B34957-6B96-CDF2-EB81-24BC6AA2C520}"/>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F9AA37DC-6F3E-B2CC-6678-9D7CACEEC46B}"/>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4" name="Date Placeholder 3">
            <a:extLst>
              <a:ext uri="{FF2B5EF4-FFF2-40B4-BE49-F238E27FC236}">
                <a16:creationId xmlns:a16="http://schemas.microsoft.com/office/drawing/2014/main" id="{33930166-C16F-6364-0434-007C35DC26A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75FAB44C-71C8-DE45-BE8B-32057BF51D22}" type="datetime1">
              <a:rPr lang="de-DE" smtClean="0"/>
              <a:t>21.11.24</a:t>
            </a:fld>
            <a:endParaRPr lang="en-US"/>
          </a:p>
        </p:txBody>
      </p:sp>
    </p:spTree>
    <p:extLst>
      <p:ext uri="{BB962C8B-B14F-4D97-AF65-F5344CB8AC3E}">
        <p14:creationId xmlns:p14="http://schemas.microsoft.com/office/powerpoint/2010/main" val="333582923"/>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FC2F84D-1A25-FC95-D534-7BB0A06666EE}"/>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7" name="Text Placeholder 17">
            <a:extLst>
              <a:ext uri="{FF2B5EF4-FFF2-40B4-BE49-F238E27FC236}">
                <a16:creationId xmlns:a16="http://schemas.microsoft.com/office/drawing/2014/main" id="{9A43079D-5E85-81D4-182E-5D3F0C82F1DA}"/>
              </a:ext>
            </a:extLst>
          </p:cNvPr>
          <p:cNvSpPr>
            <a:spLocks noGrp="1"/>
          </p:cNvSpPr>
          <p:nvPr>
            <p:ph type="body" sz="quarter" idx="13" hasCustomPrompt="1"/>
          </p:nvPr>
        </p:nvSpPr>
        <p:spPr>
          <a:xfrm>
            <a:off x="190500" y="1212850"/>
            <a:ext cx="7772400" cy="4532313"/>
          </a:xfrm>
        </p:spPr>
        <p:txBody>
          <a:bodyPr/>
          <a:lstStyle>
            <a:lvl1pPr>
              <a:lnSpc>
                <a:spcPct val="99464"/>
              </a:lnSpc>
              <a:defRPr sz="40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noProof="0"/>
              <a:t>Large quote or statement text can go here. It should not fill the entire page, so the text box should not be made larger than this is now.</a:t>
            </a:r>
          </a:p>
        </p:txBody>
      </p:sp>
      <p:sp>
        <p:nvSpPr>
          <p:cNvPr id="8" name="Title Placeholder 2">
            <a:extLst>
              <a:ext uri="{FF2B5EF4-FFF2-40B4-BE49-F238E27FC236}">
                <a16:creationId xmlns:a16="http://schemas.microsoft.com/office/drawing/2014/main" id="{F816FE43-EF1D-FC7F-8257-C57D83EAE469}"/>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9" name="Date Placeholder 3">
            <a:extLst>
              <a:ext uri="{FF2B5EF4-FFF2-40B4-BE49-F238E27FC236}">
                <a16:creationId xmlns:a16="http://schemas.microsoft.com/office/drawing/2014/main" id="{91CAC431-FDF9-C6E1-CEB9-D09C17B92163}"/>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81480391-A648-154F-B41E-EF933A8C7C95}" type="datetime1">
              <a:rPr lang="de-DE" noProof="0" smtClean="0"/>
              <a:t>21.11.24</a:t>
            </a:fld>
            <a:endParaRPr lang="en-US" noProof="0"/>
          </a:p>
        </p:txBody>
      </p:sp>
      <p:sp>
        <p:nvSpPr>
          <p:cNvPr id="3" name="Footer Placeholder 7">
            <a:extLst>
              <a:ext uri="{FF2B5EF4-FFF2-40B4-BE49-F238E27FC236}">
                <a16:creationId xmlns:a16="http://schemas.microsoft.com/office/drawing/2014/main" id="{460460E5-F565-42F0-9793-D09AAB50C6AB}"/>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494513158"/>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 A">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5" y="838201"/>
            <a:ext cx="1697036" cy="1095210"/>
          </a:xfrm>
        </p:spPr>
        <p:txBody>
          <a:bodyPr/>
          <a:lstStyle>
            <a:lvl1pPr>
              <a:lnSpc>
                <a:spcPct val="85089"/>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Client Name</a:t>
            </a:r>
          </a:p>
        </p:txBody>
      </p:sp>
      <p:sp>
        <p:nvSpPr>
          <p:cNvPr id="21" name="Text Placeholder 17">
            <a:extLst>
              <a:ext uri="{FF2B5EF4-FFF2-40B4-BE49-F238E27FC236}">
                <a16:creationId xmlns:a16="http://schemas.microsoft.com/office/drawing/2014/main" id="{387E31D5-BD69-7678-4998-9B9E17DFCEDE}"/>
              </a:ext>
            </a:extLst>
          </p:cNvPr>
          <p:cNvSpPr>
            <a:spLocks noGrp="1"/>
          </p:cNvSpPr>
          <p:nvPr>
            <p:ph type="body" sz="quarter" idx="51" hasCustomPrompt="1"/>
          </p:nvPr>
        </p:nvSpPr>
        <p:spPr>
          <a:xfrm>
            <a:off x="2209800" y="838201"/>
            <a:ext cx="2686577" cy="987259"/>
          </a:xfrm>
        </p:spPr>
        <p:txBody>
          <a:bodyPr/>
          <a:lstStyle>
            <a:lvl1pPr>
              <a:lnSpc>
                <a:spcPct val="94107"/>
              </a:lnSpc>
              <a:defRPr sz="1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for case study with applicable keywords that will resonate with your clients</a:t>
            </a:r>
          </a:p>
        </p:txBody>
      </p:sp>
      <p:sp>
        <p:nvSpPr>
          <p:cNvPr id="23" name="Text Placeholder 17">
            <a:extLst>
              <a:ext uri="{FF2B5EF4-FFF2-40B4-BE49-F238E27FC236}">
                <a16:creationId xmlns:a16="http://schemas.microsoft.com/office/drawing/2014/main" id="{14213B21-B8FE-5FAF-AEBD-A9E7D1053EAC}"/>
              </a:ext>
            </a:extLst>
          </p:cNvPr>
          <p:cNvSpPr>
            <a:spLocks noGrp="1"/>
          </p:cNvSpPr>
          <p:nvPr>
            <p:ph type="body" sz="quarter" idx="53" hasCustomPrompt="1"/>
          </p:nvPr>
        </p:nvSpPr>
        <p:spPr>
          <a:xfrm>
            <a:off x="201615" y="2048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Overview</a:t>
            </a:r>
          </a:p>
        </p:txBody>
      </p:sp>
      <p:sp>
        <p:nvSpPr>
          <p:cNvPr id="4" name="Text Placeholder 17">
            <a:extLst>
              <a:ext uri="{FF2B5EF4-FFF2-40B4-BE49-F238E27FC236}">
                <a16:creationId xmlns:a16="http://schemas.microsoft.com/office/drawing/2014/main" id="{0FCD4A1A-6011-C332-6052-72996420D388}"/>
              </a:ext>
            </a:extLst>
          </p:cNvPr>
          <p:cNvSpPr>
            <a:spLocks noGrp="1"/>
          </p:cNvSpPr>
          <p:nvPr>
            <p:ph type="body" sz="quarter" idx="59" hasCustomPrompt="1"/>
          </p:nvPr>
        </p:nvSpPr>
        <p:spPr>
          <a:xfrm>
            <a:off x="2209800" y="2043854"/>
            <a:ext cx="2686577" cy="521546"/>
          </a:xfrm>
        </p:spPr>
        <p:txBody>
          <a:bodyPr/>
          <a:lstStyle>
            <a:lvl1pPr>
              <a:lnSpc>
                <a:spcPct val="98000"/>
              </a:lnSpc>
              <a:spcBef>
                <a:spcPts val="301"/>
              </a:spcBef>
              <a:defRPr sz="105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marL="0" marR="0" lvl="0" indent="0" algn="l" defTabSz="914400" rtl="0" eaLnBrk="1" fontAlgn="auto" latinLnBrk="0" hangingPunct="1">
              <a:lnSpc>
                <a:spcPct val="98000"/>
              </a:lnSpc>
              <a:spcBef>
                <a:spcPts val="301"/>
              </a:spcBef>
              <a:spcAft>
                <a:spcPts val="0"/>
              </a:spcAft>
              <a:buClrTx/>
              <a:buSzTx/>
              <a:buFontTx/>
              <a:buNone/>
              <a:tabLst/>
              <a:defRPr/>
            </a:pPr>
            <a:r>
              <a:rPr lang="en-US" sz="1050"/>
              <a:t>Describe the engagement as clearly and concisely as possible, encapsulating the key details of the case study.</a:t>
            </a:r>
            <a:endParaRPr lang="en-US"/>
          </a:p>
        </p:txBody>
      </p:sp>
      <p:sp>
        <p:nvSpPr>
          <p:cNvPr id="24" name="Text Placeholder 17">
            <a:extLst>
              <a:ext uri="{FF2B5EF4-FFF2-40B4-BE49-F238E27FC236}">
                <a16:creationId xmlns:a16="http://schemas.microsoft.com/office/drawing/2014/main" id="{4C175873-BE0F-83C8-3D58-28920CD00C1A}"/>
              </a:ext>
            </a:extLst>
          </p:cNvPr>
          <p:cNvSpPr>
            <a:spLocks noGrp="1"/>
          </p:cNvSpPr>
          <p:nvPr>
            <p:ph type="body" sz="quarter" idx="54" hasCustomPrompt="1"/>
          </p:nvPr>
        </p:nvSpPr>
        <p:spPr>
          <a:xfrm>
            <a:off x="201615" y="3445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Results</a:t>
            </a:r>
          </a:p>
        </p:txBody>
      </p:sp>
      <p:sp>
        <p:nvSpPr>
          <p:cNvPr id="25" name="Text Placeholder 17">
            <a:extLst>
              <a:ext uri="{FF2B5EF4-FFF2-40B4-BE49-F238E27FC236}">
                <a16:creationId xmlns:a16="http://schemas.microsoft.com/office/drawing/2014/main" id="{70C0F59A-04B1-7FCC-52B8-3E1166C4F681}"/>
              </a:ext>
            </a:extLst>
          </p:cNvPr>
          <p:cNvSpPr>
            <a:spLocks noGrp="1"/>
          </p:cNvSpPr>
          <p:nvPr>
            <p:ph type="body" sz="quarter" idx="55" hasCustomPrompt="1"/>
          </p:nvPr>
        </p:nvSpPr>
        <p:spPr>
          <a:xfrm>
            <a:off x="2209800" y="3390899"/>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1</a:t>
            </a:r>
          </a:p>
        </p:txBody>
      </p:sp>
      <p:sp>
        <p:nvSpPr>
          <p:cNvPr id="39" name="Text Placeholder 38">
            <a:extLst>
              <a:ext uri="{FF2B5EF4-FFF2-40B4-BE49-F238E27FC236}">
                <a16:creationId xmlns:a16="http://schemas.microsoft.com/office/drawing/2014/main" id="{66382316-91E6-91B8-07CE-C32509F7F89F}"/>
              </a:ext>
            </a:extLst>
          </p:cNvPr>
          <p:cNvSpPr>
            <a:spLocks noGrp="1"/>
          </p:cNvSpPr>
          <p:nvPr>
            <p:ph type="body" sz="quarter" idx="75" hasCustomPrompt="1"/>
          </p:nvPr>
        </p:nvSpPr>
        <p:spPr>
          <a:xfrm>
            <a:off x="2210328" y="3743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13" name="Text Placeholder 17">
            <a:extLst>
              <a:ext uri="{FF2B5EF4-FFF2-40B4-BE49-F238E27FC236}">
                <a16:creationId xmlns:a16="http://schemas.microsoft.com/office/drawing/2014/main" id="{03619912-64F2-3B8B-9207-A36071A0CF46}"/>
              </a:ext>
            </a:extLst>
          </p:cNvPr>
          <p:cNvSpPr>
            <a:spLocks noGrp="1"/>
          </p:cNvSpPr>
          <p:nvPr>
            <p:ph type="body" sz="quarter" idx="70" hasCustomPrompt="1"/>
          </p:nvPr>
        </p:nvSpPr>
        <p:spPr>
          <a:xfrm>
            <a:off x="2209800" y="4154885"/>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2</a:t>
            </a:r>
          </a:p>
        </p:txBody>
      </p:sp>
      <p:sp>
        <p:nvSpPr>
          <p:cNvPr id="40" name="Text Placeholder 38">
            <a:extLst>
              <a:ext uri="{FF2B5EF4-FFF2-40B4-BE49-F238E27FC236}">
                <a16:creationId xmlns:a16="http://schemas.microsoft.com/office/drawing/2014/main" id="{C1DFB13B-D6D6-B000-9956-12E1E0AD2DBC}"/>
              </a:ext>
            </a:extLst>
          </p:cNvPr>
          <p:cNvSpPr>
            <a:spLocks noGrp="1"/>
          </p:cNvSpPr>
          <p:nvPr>
            <p:ph type="body" sz="quarter" idx="76" hasCustomPrompt="1"/>
          </p:nvPr>
        </p:nvSpPr>
        <p:spPr>
          <a:xfrm>
            <a:off x="2210328" y="4505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1" name="Text Placeholder 17">
            <a:extLst>
              <a:ext uri="{FF2B5EF4-FFF2-40B4-BE49-F238E27FC236}">
                <a16:creationId xmlns:a16="http://schemas.microsoft.com/office/drawing/2014/main" id="{BBEB8E34-2429-323C-F09C-2C5D64DE7FA5}"/>
              </a:ext>
            </a:extLst>
          </p:cNvPr>
          <p:cNvSpPr>
            <a:spLocks noGrp="1"/>
          </p:cNvSpPr>
          <p:nvPr>
            <p:ph type="body" sz="quarter" idx="72" hasCustomPrompt="1"/>
          </p:nvPr>
        </p:nvSpPr>
        <p:spPr>
          <a:xfrm>
            <a:off x="2209800" y="4902572"/>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3</a:t>
            </a:r>
          </a:p>
        </p:txBody>
      </p:sp>
      <p:sp>
        <p:nvSpPr>
          <p:cNvPr id="41" name="Text Placeholder 38">
            <a:extLst>
              <a:ext uri="{FF2B5EF4-FFF2-40B4-BE49-F238E27FC236}">
                <a16:creationId xmlns:a16="http://schemas.microsoft.com/office/drawing/2014/main" id="{3FC3057E-134B-9A14-FC16-FF8683E23778}"/>
              </a:ext>
            </a:extLst>
          </p:cNvPr>
          <p:cNvSpPr>
            <a:spLocks noGrp="1"/>
          </p:cNvSpPr>
          <p:nvPr>
            <p:ph type="body" sz="quarter" idx="77" hasCustomPrompt="1"/>
          </p:nvPr>
        </p:nvSpPr>
        <p:spPr>
          <a:xfrm>
            <a:off x="2210328" y="5267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3" name="Text Placeholder 17">
            <a:extLst>
              <a:ext uri="{FF2B5EF4-FFF2-40B4-BE49-F238E27FC236}">
                <a16:creationId xmlns:a16="http://schemas.microsoft.com/office/drawing/2014/main" id="{019ED23C-4B63-099F-2BAD-621F540D9973}"/>
              </a:ext>
            </a:extLst>
          </p:cNvPr>
          <p:cNvSpPr>
            <a:spLocks noGrp="1"/>
          </p:cNvSpPr>
          <p:nvPr>
            <p:ph type="body" sz="quarter" idx="74" hasCustomPrompt="1"/>
          </p:nvPr>
        </p:nvSpPr>
        <p:spPr>
          <a:xfrm>
            <a:off x="2209800" y="5655310"/>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4</a:t>
            </a:r>
          </a:p>
        </p:txBody>
      </p:sp>
      <p:sp>
        <p:nvSpPr>
          <p:cNvPr id="42" name="Text Placeholder 38">
            <a:extLst>
              <a:ext uri="{FF2B5EF4-FFF2-40B4-BE49-F238E27FC236}">
                <a16:creationId xmlns:a16="http://schemas.microsoft.com/office/drawing/2014/main" id="{5C4A75FF-A362-9F5A-A543-7CF28EA4BB84}"/>
              </a:ext>
            </a:extLst>
          </p:cNvPr>
          <p:cNvSpPr>
            <a:spLocks noGrp="1"/>
          </p:cNvSpPr>
          <p:nvPr>
            <p:ph type="body" sz="quarter" idx="78" hasCustomPrompt="1"/>
          </p:nvPr>
        </p:nvSpPr>
        <p:spPr>
          <a:xfrm>
            <a:off x="2210328" y="6021387"/>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7" name="Picture Placeholder 20">
            <a:extLst>
              <a:ext uri="{FF2B5EF4-FFF2-40B4-BE49-F238E27FC236}">
                <a16:creationId xmlns:a16="http://schemas.microsoft.com/office/drawing/2014/main" id="{6E4F1CCD-4385-7A39-2FBC-336E81B38E05}"/>
              </a:ext>
            </a:extLst>
          </p:cNvPr>
          <p:cNvSpPr>
            <a:spLocks noGrp="1"/>
          </p:cNvSpPr>
          <p:nvPr>
            <p:ph type="pic" sz="quarter" idx="11" hasCustomPrompt="1"/>
          </p:nvPr>
        </p:nvSpPr>
        <p:spPr>
          <a:xfrm>
            <a:off x="6533844" y="1089331"/>
            <a:ext cx="4548916" cy="5771349"/>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31489 w 2748048"/>
              <a:gd name="connsiteY0" fmla="*/ 314769 h 5837815"/>
              <a:gd name="connsiteX1" fmla="*/ 418848 w 2748048"/>
              <a:gd name="connsiteY1" fmla="*/ 435 h 5837815"/>
              <a:gd name="connsiteX2" fmla="*/ 609339 w 2748048"/>
              <a:gd name="connsiteY2" fmla="*/ 434 h 5837815"/>
              <a:gd name="connsiteX3" fmla="*/ 742689 w 2748048"/>
              <a:gd name="connsiteY3" fmla="*/ 162359 h 5837815"/>
              <a:gd name="connsiteX4" fmla="*/ 1371339 w 2748048"/>
              <a:gd name="connsiteY4" fmla="*/ 162359 h 5837815"/>
              <a:gd name="connsiteX5" fmla="*/ 2069839 w 2748048"/>
              <a:gd name="connsiteY5" fmla="*/ 165534 h 5837815"/>
              <a:gd name="connsiteX6" fmla="*/ 2171439 w 2748048"/>
              <a:gd name="connsiteY6" fmla="*/ 3609 h 5837815"/>
              <a:gd name="connsiteX7" fmla="*/ 2473055 w 2748048"/>
              <a:gd name="connsiteY7" fmla="*/ 3610 h 5837815"/>
              <a:gd name="connsiteX8" fmla="*/ 2746114 w 2748048"/>
              <a:gd name="connsiteY8" fmla="*/ 378269 h 5837815"/>
              <a:gd name="connsiteX9" fmla="*/ 2746114 w 2748048"/>
              <a:gd name="connsiteY9" fmla="*/ 5574139 h 5837815"/>
              <a:gd name="connsiteX10" fmla="*/ 2253980 w 2748048"/>
              <a:gd name="connsiteY10" fmla="*/ 5837673 h 5837815"/>
              <a:gd name="connsiteX11" fmla="*/ 333123 w 2748048"/>
              <a:gd name="connsiteY11" fmla="*/ 5834498 h 5837815"/>
              <a:gd name="connsiteX12" fmla="*/ 31489 w 2748048"/>
              <a:gd name="connsiteY12" fmla="*/ 5472539 h 5837815"/>
              <a:gd name="connsiteX13" fmla="*/ 23554 w 2748048"/>
              <a:gd name="connsiteY13" fmla="*/ 3553355 h 5837815"/>
              <a:gd name="connsiteX14" fmla="*/ 31489 w 2748048"/>
              <a:gd name="connsiteY14" fmla="*/ 314769 h 5837815"/>
              <a:gd name="connsiteX0" fmla="*/ 31489 w 2779899"/>
              <a:gd name="connsiteY0" fmla="*/ 314769 h 5837815"/>
              <a:gd name="connsiteX1" fmla="*/ 418848 w 2779899"/>
              <a:gd name="connsiteY1" fmla="*/ 435 h 5837815"/>
              <a:gd name="connsiteX2" fmla="*/ 609339 w 2779899"/>
              <a:gd name="connsiteY2" fmla="*/ 434 h 5837815"/>
              <a:gd name="connsiteX3" fmla="*/ 742689 w 2779899"/>
              <a:gd name="connsiteY3" fmla="*/ 162359 h 5837815"/>
              <a:gd name="connsiteX4" fmla="*/ 1371339 w 2779899"/>
              <a:gd name="connsiteY4" fmla="*/ 162359 h 5837815"/>
              <a:gd name="connsiteX5" fmla="*/ 2069839 w 2779899"/>
              <a:gd name="connsiteY5" fmla="*/ 165534 h 5837815"/>
              <a:gd name="connsiteX6" fmla="*/ 2171439 w 2779899"/>
              <a:gd name="connsiteY6" fmla="*/ 3609 h 5837815"/>
              <a:gd name="connsiteX7" fmla="*/ 2473055 w 2779899"/>
              <a:gd name="connsiteY7" fmla="*/ 3610 h 5837815"/>
              <a:gd name="connsiteX8" fmla="*/ 2746114 w 2779899"/>
              <a:gd name="connsiteY8" fmla="*/ 378269 h 5837815"/>
              <a:gd name="connsiteX9" fmla="*/ 2737742 w 2779899"/>
              <a:gd name="connsiteY9" fmla="*/ 3696834 h 5837815"/>
              <a:gd name="connsiteX10" fmla="*/ 2746114 w 2779899"/>
              <a:gd name="connsiteY10" fmla="*/ 5574139 h 5837815"/>
              <a:gd name="connsiteX11" fmla="*/ 2253980 w 2779899"/>
              <a:gd name="connsiteY11" fmla="*/ 5837673 h 5837815"/>
              <a:gd name="connsiteX12" fmla="*/ 333123 w 2779899"/>
              <a:gd name="connsiteY12" fmla="*/ 5834498 h 5837815"/>
              <a:gd name="connsiteX13" fmla="*/ 31489 w 2779899"/>
              <a:gd name="connsiteY13" fmla="*/ 5472539 h 5837815"/>
              <a:gd name="connsiteX14" fmla="*/ 23554 w 2779899"/>
              <a:gd name="connsiteY14" fmla="*/ 3553355 h 5837815"/>
              <a:gd name="connsiteX15" fmla="*/ 31489 w 2779899"/>
              <a:gd name="connsiteY15" fmla="*/ 314769 h 5837815"/>
              <a:gd name="connsiteX0" fmla="*/ 31489 w 2782025"/>
              <a:gd name="connsiteY0" fmla="*/ 314769 h 5837815"/>
              <a:gd name="connsiteX1" fmla="*/ 418848 w 2782025"/>
              <a:gd name="connsiteY1" fmla="*/ 435 h 5837815"/>
              <a:gd name="connsiteX2" fmla="*/ 609339 w 2782025"/>
              <a:gd name="connsiteY2" fmla="*/ 434 h 5837815"/>
              <a:gd name="connsiteX3" fmla="*/ 742689 w 2782025"/>
              <a:gd name="connsiteY3" fmla="*/ 162359 h 5837815"/>
              <a:gd name="connsiteX4" fmla="*/ 1371339 w 2782025"/>
              <a:gd name="connsiteY4" fmla="*/ 162359 h 5837815"/>
              <a:gd name="connsiteX5" fmla="*/ 2069839 w 2782025"/>
              <a:gd name="connsiteY5" fmla="*/ 165534 h 5837815"/>
              <a:gd name="connsiteX6" fmla="*/ 2171439 w 2782025"/>
              <a:gd name="connsiteY6" fmla="*/ 3609 h 5837815"/>
              <a:gd name="connsiteX7" fmla="*/ 2473055 w 2782025"/>
              <a:gd name="connsiteY7" fmla="*/ 3610 h 5837815"/>
              <a:gd name="connsiteX8" fmla="*/ 2746114 w 2782025"/>
              <a:gd name="connsiteY8" fmla="*/ 378269 h 5837815"/>
              <a:gd name="connsiteX9" fmla="*/ 2746413 w 2782025"/>
              <a:gd name="connsiteY9" fmla="*/ 3705802 h 5837815"/>
              <a:gd name="connsiteX10" fmla="*/ 2746114 w 2782025"/>
              <a:gd name="connsiteY10" fmla="*/ 5574139 h 5837815"/>
              <a:gd name="connsiteX11" fmla="*/ 2253980 w 2782025"/>
              <a:gd name="connsiteY11" fmla="*/ 5837673 h 5837815"/>
              <a:gd name="connsiteX12" fmla="*/ 333123 w 2782025"/>
              <a:gd name="connsiteY12" fmla="*/ 5834498 h 5837815"/>
              <a:gd name="connsiteX13" fmla="*/ 31489 w 2782025"/>
              <a:gd name="connsiteY13" fmla="*/ 5472539 h 5837815"/>
              <a:gd name="connsiteX14" fmla="*/ 23554 w 2782025"/>
              <a:gd name="connsiteY14" fmla="*/ 3553355 h 5837815"/>
              <a:gd name="connsiteX15" fmla="*/ 31489 w 2782025"/>
              <a:gd name="connsiteY15" fmla="*/ 314769 h 5837815"/>
              <a:gd name="connsiteX0" fmla="*/ 31489 w 2794620"/>
              <a:gd name="connsiteY0" fmla="*/ 314769 h 5837673"/>
              <a:gd name="connsiteX1" fmla="*/ 418848 w 2794620"/>
              <a:gd name="connsiteY1" fmla="*/ 435 h 5837673"/>
              <a:gd name="connsiteX2" fmla="*/ 609339 w 2794620"/>
              <a:gd name="connsiteY2" fmla="*/ 434 h 5837673"/>
              <a:gd name="connsiteX3" fmla="*/ 742689 w 2794620"/>
              <a:gd name="connsiteY3" fmla="*/ 162359 h 5837673"/>
              <a:gd name="connsiteX4" fmla="*/ 1371339 w 2794620"/>
              <a:gd name="connsiteY4" fmla="*/ 162359 h 5837673"/>
              <a:gd name="connsiteX5" fmla="*/ 2069839 w 2794620"/>
              <a:gd name="connsiteY5" fmla="*/ 165534 h 5837673"/>
              <a:gd name="connsiteX6" fmla="*/ 2171439 w 2794620"/>
              <a:gd name="connsiteY6" fmla="*/ 3609 h 5837673"/>
              <a:gd name="connsiteX7" fmla="*/ 2473055 w 2794620"/>
              <a:gd name="connsiteY7" fmla="*/ 3610 h 5837673"/>
              <a:gd name="connsiteX8" fmla="*/ 2746114 w 2794620"/>
              <a:gd name="connsiteY8" fmla="*/ 378269 h 5837673"/>
              <a:gd name="connsiteX9" fmla="*/ 2746413 w 2794620"/>
              <a:gd name="connsiteY9" fmla="*/ 3705802 h 5837673"/>
              <a:gd name="connsiteX10" fmla="*/ 2253980 w 2794620"/>
              <a:gd name="connsiteY10" fmla="*/ 5837673 h 5837673"/>
              <a:gd name="connsiteX11" fmla="*/ 333123 w 2794620"/>
              <a:gd name="connsiteY11" fmla="*/ 5834498 h 5837673"/>
              <a:gd name="connsiteX12" fmla="*/ 31489 w 2794620"/>
              <a:gd name="connsiteY12" fmla="*/ 5472539 h 5837673"/>
              <a:gd name="connsiteX13" fmla="*/ 23554 w 2794620"/>
              <a:gd name="connsiteY13" fmla="*/ 3553355 h 5837673"/>
              <a:gd name="connsiteX14" fmla="*/ 31489 w 2794620"/>
              <a:gd name="connsiteY14" fmla="*/ 314769 h 5837673"/>
              <a:gd name="connsiteX0" fmla="*/ 31489 w 2935281"/>
              <a:gd name="connsiteY0" fmla="*/ 314769 h 5835085"/>
              <a:gd name="connsiteX1" fmla="*/ 418848 w 2935281"/>
              <a:gd name="connsiteY1" fmla="*/ 435 h 5835085"/>
              <a:gd name="connsiteX2" fmla="*/ 609339 w 2935281"/>
              <a:gd name="connsiteY2" fmla="*/ 434 h 5835085"/>
              <a:gd name="connsiteX3" fmla="*/ 742689 w 2935281"/>
              <a:gd name="connsiteY3" fmla="*/ 162359 h 5835085"/>
              <a:gd name="connsiteX4" fmla="*/ 1371339 w 2935281"/>
              <a:gd name="connsiteY4" fmla="*/ 162359 h 5835085"/>
              <a:gd name="connsiteX5" fmla="*/ 2069839 w 2935281"/>
              <a:gd name="connsiteY5" fmla="*/ 165534 h 5835085"/>
              <a:gd name="connsiteX6" fmla="*/ 2171439 w 2935281"/>
              <a:gd name="connsiteY6" fmla="*/ 3609 h 5835085"/>
              <a:gd name="connsiteX7" fmla="*/ 2473055 w 2935281"/>
              <a:gd name="connsiteY7" fmla="*/ 3610 h 5835085"/>
              <a:gd name="connsiteX8" fmla="*/ 2746114 w 2935281"/>
              <a:gd name="connsiteY8" fmla="*/ 378269 h 5835085"/>
              <a:gd name="connsiteX9" fmla="*/ 2746413 w 2935281"/>
              <a:gd name="connsiteY9" fmla="*/ 3705802 h 5835085"/>
              <a:gd name="connsiteX10" fmla="*/ 333123 w 2935281"/>
              <a:gd name="connsiteY10" fmla="*/ 5834498 h 5835085"/>
              <a:gd name="connsiteX11" fmla="*/ 31489 w 2935281"/>
              <a:gd name="connsiteY11" fmla="*/ 5472539 h 5835085"/>
              <a:gd name="connsiteX12" fmla="*/ 23554 w 2935281"/>
              <a:gd name="connsiteY12" fmla="*/ 3553355 h 5835085"/>
              <a:gd name="connsiteX13" fmla="*/ 31489 w 2935281"/>
              <a:gd name="connsiteY13" fmla="*/ 314769 h 5835085"/>
              <a:gd name="connsiteX0" fmla="*/ 203771 w 3129861"/>
              <a:gd name="connsiteY0" fmla="*/ 314769 h 5473041"/>
              <a:gd name="connsiteX1" fmla="*/ 591130 w 3129861"/>
              <a:gd name="connsiteY1" fmla="*/ 435 h 5473041"/>
              <a:gd name="connsiteX2" fmla="*/ 781621 w 3129861"/>
              <a:gd name="connsiteY2" fmla="*/ 434 h 5473041"/>
              <a:gd name="connsiteX3" fmla="*/ 914971 w 3129861"/>
              <a:gd name="connsiteY3" fmla="*/ 162359 h 5473041"/>
              <a:gd name="connsiteX4" fmla="*/ 1543621 w 3129861"/>
              <a:gd name="connsiteY4" fmla="*/ 162359 h 5473041"/>
              <a:gd name="connsiteX5" fmla="*/ 2242121 w 3129861"/>
              <a:gd name="connsiteY5" fmla="*/ 165534 h 5473041"/>
              <a:gd name="connsiteX6" fmla="*/ 2343721 w 3129861"/>
              <a:gd name="connsiteY6" fmla="*/ 3609 h 5473041"/>
              <a:gd name="connsiteX7" fmla="*/ 2645337 w 3129861"/>
              <a:gd name="connsiteY7" fmla="*/ 3610 h 5473041"/>
              <a:gd name="connsiteX8" fmla="*/ 2918396 w 3129861"/>
              <a:gd name="connsiteY8" fmla="*/ 378269 h 5473041"/>
              <a:gd name="connsiteX9" fmla="*/ 2918695 w 3129861"/>
              <a:gd name="connsiteY9" fmla="*/ 3705802 h 5473041"/>
              <a:gd name="connsiteX10" fmla="*/ 203771 w 3129861"/>
              <a:gd name="connsiteY10" fmla="*/ 5472539 h 5473041"/>
              <a:gd name="connsiteX11" fmla="*/ 195836 w 3129861"/>
              <a:gd name="connsiteY11" fmla="*/ 3553355 h 5473041"/>
              <a:gd name="connsiteX12" fmla="*/ 203771 w 3129861"/>
              <a:gd name="connsiteY12" fmla="*/ 314769 h 5473041"/>
              <a:gd name="connsiteX0" fmla="*/ 31490 w 2958166"/>
              <a:gd name="connsiteY0" fmla="*/ 314769 h 4046110"/>
              <a:gd name="connsiteX1" fmla="*/ 418849 w 2958166"/>
              <a:gd name="connsiteY1" fmla="*/ 435 h 4046110"/>
              <a:gd name="connsiteX2" fmla="*/ 609340 w 2958166"/>
              <a:gd name="connsiteY2" fmla="*/ 434 h 4046110"/>
              <a:gd name="connsiteX3" fmla="*/ 742690 w 2958166"/>
              <a:gd name="connsiteY3" fmla="*/ 162359 h 4046110"/>
              <a:gd name="connsiteX4" fmla="*/ 1371340 w 2958166"/>
              <a:gd name="connsiteY4" fmla="*/ 162359 h 4046110"/>
              <a:gd name="connsiteX5" fmla="*/ 2069840 w 2958166"/>
              <a:gd name="connsiteY5" fmla="*/ 165534 h 4046110"/>
              <a:gd name="connsiteX6" fmla="*/ 2171440 w 2958166"/>
              <a:gd name="connsiteY6" fmla="*/ 3609 h 4046110"/>
              <a:gd name="connsiteX7" fmla="*/ 2473056 w 2958166"/>
              <a:gd name="connsiteY7" fmla="*/ 3610 h 4046110"/>
              <a:gd name="connsiteX8" fmla="*/ 2746115 w 2958166"/>
              <a:gd name="connsiteY8" fmla="*/ 378269 h 4046110"/>
              <a:gd name="connsiteX9" fmla="*/ 2746414 w 2958166"/>
              <a:gd name="connsiteY9" fmla="*/ 3705802 h 4046110"/>
              <a:gd name="connsiteX10" fmla="*/ 23555 w 2958166"/>
              <a:gd name="connsiteY10" fmla="*/ 3553355 h 4046110"/>
              <a:gd name="connsiteX11" fmla="*/ 31490 w 2958166"/>
              <a:gd name="connsiteY11" fmla="*/ 314769 h 4046110"/>
              <a:gd name="connsiteX0" fmla="*/ 31490 w 2958166"/>
              <a:gd name="connsiteY0" fmla="*/ 314769 h 4046110"/>
              <a:gd name="connsiteX1" fmla="*/ 418849 w 2958166"/>
              <a:gd name="connsiteY1" fmla="*/ 435 h 4046110"/>
              <a:gd name="connsiteX2" fmla="*/ 609340 w 2958166"/>
              <a:gd name="connsiteY2" fmla="*/ 434 h 4046110"/>
              <a:gd name="connsiteX3" fmla="*/ 742690 w 2958166"/>
              <a:gd name="connsiteY3" fmla="*/ 162359 h 4046110"/>
              <a:gd name="connsiteX4" fmla="*/ 1371340 w 2958166"/>
              <a:gd name="connsiteY4" fmla="*/ 162359 h 4046110"/>
              <a:gd name="connsiteX5" fmla="*/ 2069840 w 2958166"/>
              <a:gd name="connsiteY5" fmla="*/ 165534 h 4046110"/>
              <a:gd name="connsiteX6" fmla="*/ 2171440 w 2958166"/>
              <a:gd name="connsiteY6" fmla="*/ 3609 h 4046110"/>
              <a:gd name="connsiteX7" fmla="*/ 2473056 w 2958166"/>
              <a:gd name="connsiteY7" fmla="*/ 3610 h 4046110"/>
              <a:gd name="connsiteX8" fmla="*/ 2746115 w 2958166"/>
              <a:gd name="connsiteY8" fmla="*/ 378269 h 4046110"/>
              <a:gd name="connsiteX9" fmla="*/ 2746414 w 2958166"/>
              <a:gd name="connsiteY9" fmla="*/ 3705802 h 4046110"/>
              <a:gd name="connsiteX10" fmla="*/ 23555 w 2958166"/>
              <a:gd name="connsiteY10" fmla="*/ 3553355 h 4046110"/>
              <a:gd name="connsiteX11" fmla="*/ 31490 w 2958166"/>
              <a:gd name="connsiteY11" fmla="*/ 314769 h 4046110"/>
              <a:gd name="connsiteX0" fmla="*/ 31490 w 2766450"/>
              <a:gd name="connsiteY0" fmla="*/ 314769 h 4046110"/>
              <a:gd name="connsiteX1" fmla="*/ 418849 w 2766450"/>
              <a:gd name="connsiteY1" fmla="*/ 435 h 4046110"/>
              <a:gd name="connsiteX2" fmla="*/ 609340 w 2766450"/>
              <a:gd name="connsiteY2" fmla="*/ 434 h 4046110"/>
              <a:gd name="connsiteX3" fmla="*/ 742690 w 2766450"/>
              <a:gd name="connsiteY3" fmla="*/ 162359 h 4046110"/>
              <a:gd name="connsiteX4" fmla="*/ 1371340 w 2766450"/>
              <a:gd name="connsiteY4" fmla="*/ 162359 h 4046110"/>
              <a:gd name="connsiteX5" fmla="*/ 2069840 w 2766450"/>
              <a:gd name="connsiteY5" fmla="*/ 165534 h 4046110"/>
              <a:gd name="connsiteX6" fmla="*/ 2171440 w 2766450"/>
              <a:gd name="connsiteY6" fmla="*/ 3609 h 4046110"/>
              <a:gd name="connsiteX7" fmla="*/ 2473056 w 2766450"/>
              <a:gd name="connsiteY7" fmla="*/ 3610 h 4046110"/>
              <a:gd name="connsiteX8" fmla="*/ 2746115 w 2766450"/>
              <a:gd name="connsiteY8" fmla="*/ 378269 h 4046110"/>
              <a:gd name="connsiteX9" fmla="*/ 2746414 w 2766450"/>
              <a:gd name="connsiteY9" fmla="*/ 3705802 h 4046110"/>
              <a:gd name="connsiteX10" fmla="*/ 23555 w 2766450"/>
              <a:gd name="connsiteY10" fmla="*/ 3553355 h 4046110"/>
              <a:gd name="connsiteX11" fmla="*/ 31490 w 2766450"/>
              <a:gd name="connsiteY11" fmla="*/ 314769 h 4046110"/>
              <a:gd name="connsiteX0" fmla="*/ 31490 w 2766450"/>
              <a:gd name="connsiteY0" fmla="*/ 314769 h 3851251"/>
              <a:gd name="connsiteX1" fmla="*/ 418849 w 2766450"/>
              <a:gd name="connsiteY1" fmla="*/ 435 h 3851251"/>
              <a:gd name="connsiteX2" fmla="*/ 609340 w 2766450"/>
              <a:gd name="connsiteY2" fmla="*/ 434 h 3851251"/>
              <a:gd name="connsiteX3" fmla="*/ 742690 w 2766450"/>
              <a:gd name="connsiteY3" fmla="*/ 162359 h 3851251"/>
              <a:gd name="connsiteX4" fmla="*/ 1371340 w 2766450"/>
              <a:gd name="connsiteY4" fmla="*/ 162359 h 3851251"/>
              <a:gd name="connsiteX5" fmla="*/ 2069840 w 2766450"/>
              <a:gd name="connsiteY5" fmla="*/ 165534 h 3851251"/>
              <a:gd name="connsiteX6" fmla="*/ 2171440 w 2766450"/>
              <a:gd name="connsiteY6" fmla="*/ 3609 h 3851251"/>
              <a:gd name="connsiteX7" fmla="*/ 2473056 w 2766450"/>
              <a:gd name="connsiteY7" fmla="*/ 3610 h 3851251"/>
              <a:gd name="connsiteX8" fmla="*/ 2746115 w 2766450"/>
              <a:gd name="connsiteY8" fmla="*/ 378269 h 3851251"/>
              <a:gd name="connsiteX9" fmla="*/ 2746414 w 2766450"/>
              <a:gd name="connsiteY9" fmla="*/ 3705802 h 3851251"/>
              <a:gd name="connsiteX10" fmla="*/ 23555 w 2766450"/>
              <a:gd name="connsiteY10" fmla="*/ 3553355 h 3851251"/>
              <a:gd name="connsiteX11" fmla="*/ 31490 w 2766450"/>
              <a:gd name="connsiteY11" fmla="*/ 314769 h 3851251"/>
              <a:gd name="connsiteX0" fmla="*/ 31490 w 2766450"/>
              <a:gd name="connsiteY0" fmla="*/ 314769 h 3705802"/>
              <a:gd name="connsiteX1" fmla="*/ 418849 w 2766450"/>
              <a:gd name="connsiteY1" fmla="*/ 435 h 3705802"/>
              <a:gd name="connsiteX2" fmla="*/ 609340 w 2766450"/>
              <a:gd name="connsiteY2" fmla="*/ 434 h 3705802"/>
              <a:gd name="connsiteX3" fmla="*/ 742690 w 2766450"/>
              <a:gd name="connsiteY3" fmla="*/ 162359 h 3705802"/>
              <a:gd name="connsiteX4" fmla="*/ 1371340 w 2766450"/>
              <a:gd name="connsiteY4" fmla="*/ 162359 h 3705802"/>
              <a:gd name="connsiteX5" fmla="*/ 2069840 w 2766450"/>
              <a:gd name="connsiteY5" fmla="*/ 165534 h 3705802"/>
              <a:gd name="connsiteX6" fmla="*/ 2171440 w 2766450"/>
              <a:gd name="connsiteY6" fmla="*/ 3609 h 3705802"/>
              <a:gd name="connsiteX7" fmla="*/ 2473056 w 2766450"/>
              <a:gd name="connsiteY7" fmla="*/ 3610 h 3705802"/>
              <a:gd name="connsiteX8" fmla="*/ 2746115 w 2766450"/>
              <a:gd name="connsiteY8" fmla="*/ 378269 h 3705802"/>
              <a:gd name="connsiteX9" fmla="*/ 2746414 w 2766450"/>
              <a:gd name="connsiteY9" fmla="*/ 3705802 h 3705802"/>
              <a:gd name="connsiteX10" fmla="*/ 23555 w 2766450"/>
              <a:gd name="connsiteY10" fmla="*/ 3553355 h 3705802"/>
              <a:gd name="connsiteX11" fmla="*/ 31490 w 2766450"/>
              <a:gd name="connsiteY11" fmla="*/ 314769 h 3705802"/>
              <a:gd name="connsiteX0" fmla="*/ 31490 w 2769148"/>
              <a:gd name="connsiteY0" fmla="*/ 314769 h 3571290"/>
              <a:gd name="connsiteX1" fmla="*/ 418849 w 2769148"/>
              <a:gd name="connsiteY1" fmla="*/ 435 h 3571290"/>
              <a:gd name="connsiteX2" fmla="*/ 609340 w 2769148"/>
              <a:gd name="connsiteY2" fmla="*/ 434 h 3571290"/>
              <a:gd name="connsiteX3" fmla="*/ 742690 w 2769148"/>
              <a:gd name="connsiteY3" fmla="*/ 162359 h 3571290"/>
              <a:gd name="connsiteX4" fmla="*/ 1371340 w 2769148"/>
              <a:gd name="connsiteY4" fmla="*/ 162359 h 3571290"/>
              <a:gd name="connsiteX5" fmla="*/ 2069840 w 2769148"/>
              <a:gd name="connsiteY5" fmla="*/ 165534 h 3571290"/>
              <a:gd name="connsiteX6" fmla="*/ 2171440 w 2769148"/>
              <a:gd name="connsiteY6" fmla="*/ 3609 h 3571290"/>
              <a:gd name="connsiteX7" fmla="*/ 2473056 w 2769148"/>
              <a:gd name="connsiteY7" fmla="*/ 3610 h 3571290"/>
              <a:gd name="connsiteX8" fmla="*/ 2746115 w 2769148"/>
              <a:gd name="connsiteY8" fmla="*/ 378269 h 3571290"/>
              <a:gd name="connsiteX9" fmla="*/ 2755086 w 2769148"/>
              <a:gd name="connsiteY9" fmla="*/ 3571290 h 3571290"/>
              <a:gd name="connsiteX10" fmla="*/ 23555 w 2769148"/>
              <a:gd name="connsiteY10" fmla="*/ 3553355 h 3571290"/>
              <a:gd name="connsiteX11" fmla="*/ 31490 w 2769148"/>
              <a:gd name="connsiteY11" fmla="*/ 314769 h 3571290"/>
              <a:gd name="connsiteX0" fmla="*/ 31490 w 2769148"/>
              <a:gd name="connsiteY0" fmla="*/ 314769 h 3571290"/>
              <a:gd name="connsiteX1" fmla="*/ 418849 w 2769148"/>
              <a:gd name="connsiteY1" fmla="*/ 435 h 3571290"/>
              <a:gd name="connsiteX2" fmla="*/ 609340 w 2769148"/>
              <a:gd name="connsiteY2" fmla="*/ 434 h 3571290"/>
              <a:gd name="connsiteX3" fmla="*/ 742690 w 2769148"/>
              <a:gd name="connsiteY3" fmla="*/ 162359 h 3571290"/>
              <a:gd name="connsiteX4" fmla="*/ 1371340 w 2769148"/>
              <a:gd name="connsiteY4" fmla="*/ 162359 h 3571290"/>
              <a:gd name="connsiteX5" fmla="*/ 2069840 w 2769148"/>
              <a:gd name="connsiteY5" fmla="*/ 165534 h 3571290"/>
              <a:gd name="connsiteX6" fmla="*/ 2171440 w 2769148"/>
              <a:gd name="connsiteY6" fmla="*/ 3609 h 3571290"/>
              <a:gd name="connsiteX7" fmla="*/ 2473056 w 2769148"/>
              <a:gd name="connsiteY7" fmla="*/ 3610 h 3571290"/>
              <a:gd name="connsiteX8" fmla="*/ 2746115 w 2769148"/>
              <a:gd name="connsiteY8" fmla="*/ 378269 h 3571290"/>
              <a:gd name="connsiteX9" fmla="*/ 2755086 w 2769148"/>
              <a:gd name="connsiteY9" fmla="*/ 3571290 h 3571290"/>
              <a:gd name="connsiteX10" fmla="*/ 23555 w 2769148"/>
              <a:gd name="connsiteY10" fmla="*/ 3553355 h 3571290"/>
              <a:gd name="connsiteX11" fmla="*/ 31490 w 2769148"/>
              <a:gd name="connsiteY11" fmla="*/ 314769 h 3571290"/>
              <a:gd name="connsiteX0" fmla="*/ 31490 w 2769148"/>
              <a:gd name="connsiteY0" fmla="*/ 314769 h 3553355"/>
              <a:gd name="connsiteX1" fmla="*/ 418849 w 2769148"/>
              <a:gd name="connsiteY1" fmla="*/ 435 h 3553355"/>
              <a:gd name="connsiteX2" fmla="*/ 609340 w 2769148"/>
              <a:gd name="connsiteY2" fmla="*/ 434 h 3553355"/>
              <a:gd name="connsiteX3" fmla="*/ 742690 w 2769148"/>
              <a:gd name="connsiteY3" fmla="*/ 162359 h 3553355"/>
              <a:gd name="connsiteX4" fmla="*/ 1371340 w 2769148"/>
              <a:gd name="connsiteY4" fmla="*/ 162359 h 3553355"/>
              <a:gd name="connsiteX5" fmla="*/ 2069840 w 2769148"/>
              <a:gd name="connsiteY5" fmla="*/ 165534 h 3553355"/>
              <a:gd name="connsiteX6" fmla="*/ 2171440 w 2769148"/>
              <a:gd name="connsiteY6" fmla="*/ 3609 h 3553355"/>
              <a:gd name="connsiteX7" fmla="*/ 2473056 w 2769148"/>
              <a:gd name="connsiteY7" fmla="*/ 3610 h 3553355"/>
              <a:gd name="connsiteX8" fmla="*/ 2746115 w 2769148"/>
              <a:gd name="connsiteY8" fmla="*/ 378269 h 3553355"/>
              <a:gd name="connsiteX9" fmla="*/ 2755086 w 2769148"/>
              <a:gd name="connsiteY9" fmla="*/ 3545804 h 3553355"/>
              <a:gd name="connsiteX10" fmla="*/ 23555 w 2769148"/>
              <a:gd name="connsiteY10" fmla="*/ 3553355 h 3553355"/>
              <a:gd name="connsiteX11" fmla="*/ 31490 w 2769148"/>
              <a:gd name="connsiteY11" fmla="*/ 314769 h 3553355"/>
              <a:gd name="connsiteX0" fmla="*/ 31490 w 2755930"/>
              <a:gd name="connsiteY0" fmla="*/ 314769 h 3553355"/>
              <a:gd name="connsiteX1" fmla="*/ 418849 w 2755930"/>
              <a:gd name="connsiteY1" fmla="*/ 435 h 3553355"/>
              <a:gd name="connsiteX2" fmla="*/ 609340 w 2755930"/>
              <a:gd name="connsiteY2" fmla="*/ 434 h 3553355"/>
              <a:gd name="connsiteX3" fmla="*/ 742690 w 2755930"/>
              <a:gd name="connsiteY3" fmla="*/ 162359 h 3553355"/>
              <a:gd name="connsiteX4" fmla="*/ 1371340 w 2755930"/>
              <a:gd name="connsiteY4" fmla="*/ 162359 h 3553355"/>
              <a:gd name="connsiteX5" fmla="*/ 2069840 w 2755930"/>
              <a:gd name="connsiteY5" fmla="*/ 165534 h 3553355"/>
              <a:gd name="connsiteX6" fmla="*/ 2171440 w 2755930"/>
              <a:gd name="connsiteY6" fmla="*/ 3609 h 3553355"/>
              <a:gd name="connsiteX7" fmla="*/ 2473056 w 2755930"/>
              <a:gd name="connsiteY7" fmla="*/ 3610 h 3553355"/>
              <a:gd name="connsiteX8" fmla="*/ 2746115 w 2755930"/>
              <a:gd name="connsiteY8" fmla="*/ 378269 h 3553355"/>
              <a:gd name="connsiteX9" fmla="*/ 2755086 w 2755930"/>
              <a:gd name="connsiteY9" fmla="*/ 3545804 h 3553355"/>
              <a:gd name="connsiteX10" fmla="*/ 23555 w 2755930"/>
              <a:gd name="connsiteY10" fmla="*/ 3553355 h 3553355"/>
              <a:gd name="connsiteX11" fmla="*/ 31490 w 2755930"/>
              <a:gd name="connsiteY11" fmla="*/ 314769 h 3553355"/>
              <a:gd name="connsiteX0" fmla="*/ 31490 w 2755086"/>
              <a:gd name="connsiteY0" fmla="*/ 314769 h 3553355"/>
              <a:gd name="connsiteX1" fmla="*/ 418849 w 2755086"/>
              <a:gd name="connsiteY1" fmla="*/ 435 h 3553355"/>
              <a:gd name="connsiteX2" fmla="*/ 609340 w 2755086"/>
              <a:gd name="connsiteY2" fmla="*/ 434 h 3553355"/>
              <a:gd name="connsiteX3" fmla="*/ 742690 w 2755086"/>
              <a:gd name="connsiteY3" fmla="*/ 162359 h 3553355"/>
              <a:gd name="connsiteX4" fmla="*/ 1371340 w 2755086"/>
              <a:gd name="connsiteY4" fmla="*/ 162359 h 3553355"/>
              <a:gd name="connsiteX5" fmla="*/ 2069840 w 2755086"/>
              <a:gd name="connsiteY5" fmla="*/ 165534 h 3553355"/>
              <a:gd name="connsiteX6" fmla="*/ 2171440 w 2755086"/>
              <a:gd name="connsiteY6" fmla="*/ 3609 h 3553355"/>
              <a:gd name="connsiteX7" fmla="*/ 2473056 w 2755086"/>
              <a:gd name="connsiteY7" fmla="*/ 3610 h 3553355"/>
              <a:gd name="connsiteX8" fmla="*/ 2746115 w 2755086"/>
              <a:gd name="connsiteY8" fmla="*/ 378269 h 3553355"/>
              <a:gd name="connsiteX9" fmla="*/ 2755086 w 2755086"/>
              <a:gd name="connsiteY9" fmla="*/ 3545804 h 3553355"/>
              <a:gd name="connsiteX10" fmla="*/ 23555 w 2755086"/>
              <a:gd name="connsiteY10" fmla="*/ 3553355 h 3553355"/>
              <a:gd name="connsiteX11" fmla="*/ 31490 w 2755086"/>
              <a:gd name="connsiteY11" fmla="*/ 314769 h 3553355"/>
              <a:gd name="connsiteX0" fmla="*/ 31490 w 2755086"/>
              <a:gd name="connsiteY0" fmla="*/ 314769 h 3549107"/>
              <a:gd name="connsiteX1" fmla="*/ 418849 w 2755086"/>
              <a:gd name="connsiteY1" fmla="*/ 435 h 3549107"/>
              <a:gd name="connsiteX2" fmla="*/ 609340 w 2755086"/>
              <a:gd name="connsiteY2" fmla="*/ 434 h 3549107"/>
              <a:gd name="connsiteX3" fmla="*/ 742690 w 2755086"/>
              <a:gd name="connsiteY3" fmla="*/ 162359 h 3549107"/>
              <a:gd name="connsiteX4" fmla="*/ 1371340 w 2755086"/>
              <a:gd name="connsiteY4" fmla="*/ 162359 h 3549107"/>
              <a:gd name="connsiteX5" fmla="*/ 2069840 w 2755086"/>
              <a:gd name="connsiteY5" fmla="*/ 165534 h 3549107"/>
              <a:gd name="connsiteX6" fmla="*/ 2171440 w 2755086"/>
              <a:gd name="connsiteY6" fmla="*/ 3609 h 3549107"/>
              <a:gd name="connsiteX7" fmla="*/ 2473056 w 2755086"/>
              <a:gd name="connsiteY7" fmla="*/ 3610 h 3549107"/>
              <a:gd name="connsiteX8" fmla="*/ 2746115 w 2755086"/>
              <a:gd name="connsiteY8" fmla="*/ 378269 h 3549107"/>
              <a:gd name="connsiteX9" fmla="*/ 2755086 w 2755086"/>
              <a:gd name="connsiteY9" fmla="*/ 3545804 h 3549107"/>
              <a:gd name="connsiteX10" fmla="*/ 23555 w 2755086"/>
              <a:gd name="connsiteY10" fmla="*/ 3549107 h 3549107"/>
              <a:gd name="connsiteX11" fmla="*/ 31490 w 2755086"/>
              <a:gd name="connsiteY11" fmla="*/ 314769 h 3549107"/>
              <a:gd name="connsiteX0" fmla="*/ 30482 w 2754078"/>
              <a:gd name="connsiteY0" fmla="*/ 314769 h 3549107"/>
              <a:gd name="connsiteX1" fmla="*/ 417841 w 2754078"/>
              <a:gd name="connsiteY1" fmla="*/ 435 h 3549107"/>
              <a:gd name="connsiteX2" fmla="*/ 608332 w 2754078"/>
              <a:gd name="connsiteY2" fmla="*/ 434 h 3549107"/>
              <a:gd name="connsiteX3" fmla="*/ 741682 w 2754078"/>
              <a:gd name="connsiteY3" fmla="*/ 162359 h 3549107"/>
              <a:gd name="connsiteX4" fmla="*/ 1370332 w 2754078"/>
              <a:gd name="connsiteY4" fmla="*/ 162359 h 3549107"/>
              <a:gd name="connsiteX5" fmla="*/ 2068832 w 2754078"/>
              <a:gd name="connsiteY5" fmla="*/ 165534 h 3549107"/>
              <a:gd name="connsiteX6" fmla="*/ 2170432 w 2754078"/>
              <a:gd name="connsiteY6" fmla="*/ 3609 h 3549107"/>
              <a:gd name="connsiteX7" fmla="*/ 2472048 w 2754078"/>
              <a:gd name="connsiteY7" fmla="*/ 3610 h 3549107"/>
              <a:gd name="connsiteX8" fmla="*/ 2745107 w 2754078"/>
              <a:gd name="connsiteY8" fmla="*/ 378269 h 3549107"/>
              <a:gd name="connsiteX9" fmla="*/ 2754078 w 2754078"/>
              <a:gd name="connsiteY9" fmla="*/ 3545804 h 3549107"/>
              <a:gd name="connsiteX10" fmla="*/ 22547 w 2754078"/>
              <a:gd name="connsiteY10" fmla="*/ 3549107 h 3549107"/>
              <a:gd name="connsiteX11" fmla="*/ 30482 w 2754078"/>
              <a:gd name="connsiteY11" fmla="*/ 314769 h 3549107"/>
              <a:gd name="connsiteX0" fmla="*/ 7935 w 2731531"/>
              <a:gd name="connsiteY0" fmla="*/ 314769 h 3549107"/>
              <a:gd name="connsiteX1" fmla="*/ 395294 w 2731531"/>
              <a:gd name="connsiteY1" fmla="*/ 435 h 3549107"/>
              <a:gd name="connsiteX2" fmla="*/ 585785 w 2731531"/>
              <a:gd name="connsiteY2" fmla="*/ 434 h 3549107"/>
              <a:gd name="connsiteX3" fmla="*/ 719135 w 2731531"/>
              <a:gd name="connsiteY3" fmla="*/ 162359 h 3549107"/>
              <a:gd name="connsiteX4" fmla="*/ 1347785 w 2731531"/>
              <a:gd name="connsiteY4" fmla="*/ 162359 h 3549107"/>
              <a:gd name="connsiteX5" fmla="*/ 2046285 w 2731531"/>
              <a:gd name="connsiteY5" fmla="*/ 165534 h 3549107"/>
              <a:gd name="connsiteX6" fmla="*/ 2147885 w 2731531"/>
              <a:gd name="connsiteY6" fmla="*/ 3609 h 3549107"/>
              <a:gd name="connsiteX7" fmla="*/ 2449501 w 2731531"/>
              <a:gd name="connsiteY7" fmla="*/ 3610 h 3549107"/>
              <a:gd name="connsiteX8" fmla="*/ 2722560 w 2731531"/>
              <a:gd name="connsiteY8" fmla="*/ 378269 h 3549107"/>
              <a:gd name="connsiteX9" fmla="*/ 2731531 w 2731531"/>
              <a:gd name="connsiteY9" fmla="*/ 3545804 h 3549107"/>
              <a:gd name="connsiteX10" fmla="*/ 0 w 2731531"/>
              <a:gd name="connsiteY10" fmla="*/ 3549107 h 3549107"/>
              <a:gd name="connsiteX11" fmla="*/ 7935 w 2731531"/>
              <a:gd name="connsiteY11" fmla="*/ 314769 h 3549107"/>
              <a:gd name="connsiteX0" fmla="*/ 886 w 2724482"/>
              <a:gd name="connsiteY0" fmla="*/ 314769 h 3545804"/>
              <a:gd name="connsiteX1" fmla="*/ 388245 w 2724482"/>
              <a:gd name="connsiteY1" fmla="*/ 435 h 3545804"/>
              <a:gd name="connsiteX2" fmla="*/ 578736 w 2724482"/>
              <a:gd name="connsiteY2" fmla="*/ 434 h 3545804"/>
              <a:gd name="connsiteX3" fmla="*/ 712086 w 2724482"/>
              <a:gd name="connsiteY3" fmla="*/ 162359 h 3545804"/>
              <a:gd name="connsiteX4" fmla="*/ 1340736 w 2724482"/>
              <a:gd name="connsiteY4" fmla="*/ 162359 h 3545804"/>
              <a:gd name="connsiteX5" fmla="*/ 2039236 w 2724482"/>
              <a:gd name="connsiteY5" fmla="*/ 165534 h 3545804"/>
              <a:gd name="connsiteX6" fmla="*/ 2140836 w 2724482"/>
              <a:gd name="connsiteY6" fmla="*/ 3609 h 3545804"/>
              <a:gd name="connsiteX7" fmla="*/ 2442452 w 2724482"/>
              <a:gd name="connsiteY7" fmla="*/ 3610 h 3545804"/>
              <a:gd name="connsiteX8" fmla="*/ 2715511 w 2724482"/>
              <a:gd name="connsiteY8" fmla="*/ 378269 h 3545804"/>
              <a:gd name="connsiteX9" fmla="*/ 2724482 w 2724482"/>
              <a:gd name="connsiteY9" fmla="*/ 3545804 h 3545804"/>
              <a:gd name="connsiteX10" fmla="*/ 5273 w 2724482"/>
              <a:gd name="connsiteY10" fmla="*/ 3544859 h 3545804"/>
              <a:gd name="connsiteX11" fmla="*/ 886 w 2724482"/>
              <a:gd name="connsiteY11" fmla="*/ 314769 h 3545804"/>
              <a:gd name="connsiteX0" fmla="*/ 1182 w 2724778"/>
              <a:gd name="connsiteY0" fmla="*/ 314769 h 3545804"/>
              <a:gd name="connsiteX1" fmla="*/ 388541 w 2724778"/>
              <a:gd name="connsiteY1" fmla="*/ 435 h 3545804"/>
              <a:gd name="connsiteX2" fmla="*/ 579032 w 2724778"/>
              <a:gd name="connsiteY2" fmla="*/ 434 h 3545804"/>
              <a:gd name="connsiteX3" fmla="*/ 712382 w 2724778"/>
              <a:gd name="connsiteY3" fmla="*/ 162359 h 3545804"/>
              <a:gd name="connsiteX4" fmla="*/ 1341032 w 2724778"/>
              <a:gd name="connsiteY4" fmla="*/ 162359 h 3545804"/>
              <a:gd name="connsiteX5" fmla="*/ 2039532 w 2724778"/>
              <a:gd name="connsiteY5" fmla="*/ 165534 h 3545804"/>
              <a:gd name="connsiteX6" fmla="*/ 2141132 w 2724778"/>
              <a:gd name="connsiteY6" fmla="*/ 3609 h 3545804"/>
              <a:gd name="connsiteX7" fmla="*/ 2442748 w 2724778"/>
              <a:gd name="connsiteY7" fmla="*/ 3610 h 3545804"/>
              <a:gd name="connsiteX8" fmla="*/ 2715807 w 2724778"/>
              <a:gd name="connsiteY8" fmla="*/ 378269 h 3545804"/>
              <a:gd name="connsiteX9" fmla="*/ 2724778 w 2724778"/>
              <a:gd name="connsiteY9" fmla="*/ 3545804 h 3545804"/>
              <a:gd name="connsiteX10" fmla="*/ 5569 w 2724778"/>
              <a:gd name="connsiteY10" fmla="*/ 3544859 h 3545804"/>
              <a:gd name="connsiteX11" fmla="*/ 1182 w 2724778"/>
              <a:gd name="connsiteY11" fmla="*/ 314769 h 3545804"/>
              <a:gd name="connsiteX0" fmla="*/ 1182 w 2717741"/>
              <a:gd name="connsiteY0" fmla="*/ 314769 h 3544859"/>
              <a:gd name="connsiteX1" fmla="*/ 388541 w 2717741"/>
              <a:gd name="connsiteY1" fmla="*/ 435 h 3544859"/>
              <a:gd name="connsiteX2" fmla="*/ 579032 w 2717741"/>
              <a:gd name="connsiteY2" fmla="*/ 434 h 3544859"/>
              <a:gd name="connsiteX3" fmla="*/ 712382 w 2717741"/>
              <a:gd name="connsiteY3" fmla="*/ 162359 h 3544859"/>
              <a:gd name="connsiteX4" fmla="*/ 1341032 w 2717741"/>
              <a:gd name="connsiteY4" fmla="*/ 162359 h 3544859"/>
              <a:gd name="connsiteX5" fmla="*/ 2039532 w 2717741"/>
              <a:gd name="connsiteY5" fmla="*/ 165534 h 3544859"/>
              <a:gd name="connsiteX6" fmla="*/ 2141132 w 2717741"/>
              <a:gd name="connsiteY6" fmla="*/ 3609 h 3544859"/>
              <a:gd name="connsiteX7" fmla="*/ 2442748 w 2717741"/>
              <a:gd name="connsiteY7" fmla="*/ 3610 h 3544859"/>
              <a:gd name="connsiteX8" fmla="*/ 2715807 w 2717741"/>
              <a:gd name="connsiteY8" fmla="*/ 378269 h 3544859"/>
              <a:gd name="connsiteX9" fmla="*/ 2708348 w 2717741"/>
              <a:gd name="connsiteY9" fmla="*/ 3541556 h 3544859"/>
              <a:gd name="connsiteX10" fmla="*/ 5569 w 2717741"/>
              <a:gd name="connsiteY10" fmla="*/ 3544859 h 3544859"/>
              <a:gd name="connsiteX11" fmla="*/ 1182 w 2717741"/>
              <a:gd name="connsiteY11" fmla="*/ 314769 h 3544859"/>
              <a:gd name="connsiteX0" fmla="*/ 1182 w 2719516"/>
              <a:gd name="connsiteY0" fmla="*/ 314769 h 3544859"/>
              <a:gd name="connsiteX1" fmla="*/ 388541 w 2719516"/>
              <a:gd name="connsiteY1" fmla="*/ 435 h 3544859"/>
              <a:gd name="connsiteX2" fmla="*/ 579032 w 2719516"/>
              <a:gd name="connsiteY2" fmla="*/ 434 h 3544859"/>
              <a:gd name="connsiteX3" fmla="*/ 712382 w 2719516"/>
              <a:gd name="connsiteY3" fmla="*/ 162359 h 3544859"/>
              <a:gd name="connsiteX4" fmla="*/ 1341032 w 2719516"/>
              <a:gd name="connsiteY4" fmla="*/ 162359 h 3544859"/>
              <a:gd name="connsiteX5" fmla="*/ 2039532 w 2719516"/>
              <a:gd name="connsiteY5" fmla="*/ 165534 h 3544859"/>
              <a:gd name="connsiteX6" fmla="*/ 2141132 w 2719516"/>
              <a:gd name="connsiteY6" fmla="*/ 3609 h 3544859"/>
              <a:gd name="connsiteX7" fmla="*/ 2442748 w 2719516"/>
              <a:gd name="connsiteY7" fmla="*/ 3610 h 3544859"/>
              <a:gd name="connsiteX8" fmla="*/ 2715807 w 2719516"/>
              <a:gd name="connsiteY8" fmla="*/ 378269 h 3544859"/>
              <a:gd name="connsiteX9" fmla="*/ 2708348 w 2719516"/>
              <a:gd name="connsiteY9" fmla="*/ 3541556 h 3544859"/>
              <a:gd name="connsiteX10" fmla="*/ 5569 w 2719516"/>
              <a:gd name="connsiteY10" fmla="*/ 3544859 h 3544859"/>
              <a:gd name="connsiteX11" fmla="*/ 1182 w 2719516"/>
              <a:gd name="connsiteY11" fmla="*/ 314769 h 3544859"/>
              <a:gd name="connsiteX0" fmla="*/ 1182 w 2717741"/>
              <a:gd name="connsiteY0" fmla="*/ 314769 h 3544859"/>
              <a:gd name="connsiteX1" fmla="*/ 388541 w 2717741"/>
              <a:gd name="connsiteY1" fmla="*/ 435 h 3544859"/>
              <a:gd name="connsiteX2" fmla="*/ 579032 w 2717741"/>
              <a:gd name="connsiteY2" fmla="*/ 434 h 3544859"/>
              <a:gd name="connsiteX3" fmla="*/ 712382 w 2717741"/>
              <a:gd name="connsiteY3" fmla="*/ 162359 h 3544859"/>
              <a:gd name="connsiteX4" fmla="*/ 1341032 w 2717741"/>
              <a:gd name="connsiteY4" fmla="*/ 162359 h 3544859"/>
              <a:gd name="connsiteX5" fmla="*/ 2039532 w 2717741"/>
              <a:gd name="connsiteY5" fmla="*/ 165534 h 3544859"/>
              <a:gd name="connsiteX6" fmla="*/ 2141132 w 2717741"/>
              <a:gd name="connsiteY6" fmla="*/ 3609 h 3544859"/>
              <a:gd name="connsiteX7" fmla="*/ 2442748 w 2717741"/>
              <a:gd name="connsiteY7" fmla="*/ 3610 h 3544859"/>
              <a:gd name="connsiteX8" fmla="*/ 2715807 w 2717741"/>
              <a:gd name="connsiteY8" fmla="*/ 378269 h 3544859"/>
              <a:gd name="connsiteX9" fmla="*/ 2708348 w 2717741"/>
              <a:gd name="connsiteY9" fmla="*/ 3541556 h 3544859"/>
              <a:gd name="connsiteX10" fmla="*/ 5569 w 2717741"/>
              <a:gd name="connsiteY10" fmla="*/ 3544859 h 3544859"/>
              <a:gd name="connsiteX11" fmla="*/ 1182 w 2717741"/>
              <a:gd name="connsiteY11" fmla="*/ 314769 h 3544859"/>
              <a:gd name="connsiteX0" fmla="*/ 1182 w 2719555"/>
              <a:gd name="connsiteY0" fmla="*/ 314769 h 3546506"/>
              <a:gd name="connsiteX1" fmla="*/ 388541 w 2719555"/>
              <a:gd name="connsiteY1" fmla="*/ 435 h 3546506"/>
              <a:gd name="connsiteX2" fmla="*/ 579032 w 2719555"/>
              <a:gd name="connsiteY2" fmla="*/ 434 h 3546506"/>
              <a:gd name="connsiteX3" fmla="*/ 712382 w 2719555"/>
              <a:gd name="connsiteY3" fmla="*/ 162359 h 3546506"/>
              <a:gd name="connsiteX4" fmla="*/ 1341032 w 2719555"/>
              <a:gd name="connsiteY4" fmla="*/ 162359 h 3546506"/>
              <a:gd name="connsiteX5" fmla="*/ 2039532 w 2719555"/>
              <a:gd name="connsiteY5" fmla="*/ 165534 h 3546506"/>
              <a:gd name="connsiteX6" fmla="*/ 2141132 w 2719555"/>
              <a:gd name="connsiteY6" fmla="*/ 3609 h 3546506"/>
              <a:gd name="connsiteX7" fmla="*/ 2442748 w 2719555"/>
              <a:gd name="connsiteY7" fmla="*/ 3610 h 3546506"/>
              <a:gd name="connsiteX8" fmla="*/ 2715807 w 2719555"/>
              <a:gd name="connsiteY8" fmla="*/ 378269 h 3546506"/>
              <a:gd name="connsiteX9" fmla="*/ 2715567 w 2719555"/>
              <a:gd name="connsiteY9" fmla="*/ 3546506 h 3546506"/>
              <a:gd name="connsiteX10" fmla="*/ 5569 w 2719555"/>
              <a:gd name="connsiteY10" fmla="*/ 3544859 h 3546506"/>
              <a:gd name="connsiteX11" fmla="*/ 1182 w 2719555"/>
              <a:gd name="connsiteY11" fmla="*/ 314769 h 3546506"/>
              <a:gd name="connsiteX0" fmla="*/ 1182 w 2717741"/>
              <a:gd name="connsiteY0" fmla="*/ 314769 h 3546506"/>
              <a:gd name="connsiteX1" fmla="*/ 388541 w 2717741"/>
              <a:gd name="connsiteY1" fmla="*/ 435 h 3546506"/>
              <a:gd name="connsiteX2" fmla="*/ 579032 w 2717741"/>
              <a:gd name="connsiteY2" fmla="*/ 434 h 3546506"/>
              <a:gd name="connsiteX3" fmla="*/ 712382 w 2717741"/>
              <a:gd name="connsiteY3" fmla="*/ 162359 h 3546506"/>
              <a:gd name="connsiteX4" fmla="*/ 1341032 w 2717741"/>
              <a:gd name="connsiteY4" fmla="*/ 162359 h 3546506"/>
              <a:gd name="connsiteX5" fmla="*/ 2039532 w 2717741"/>
              <a:gd name="connsiteY5" fmla="*/ 165534 h 3546506"/>
              <a:gd name="connsiteX6" fmla="*/ 2141132 w 2717741"/>
              <a:gd name="connsiteY6" fmla="*/ 3609 h 3546506"/>
              <a:gd name="connsiteX7" fmla="*/ 2442748 w 2717741"/>
              <a:gd name="connsiteY7" fmla="*/ 3610 h 3546506"/>
              <a:gd name="connsiteX8" fmla="*/ 2715807 w 2717741"/>
              <a:gd name="connsiteY8" fmla="*/ 378269 h 3546506"/>
              <a:gd name="connsiteX9" fmla="*/ 2715567 w 2717741"/>
              <a:gd name="connsiteY9" fmla="*/ 3546506 h 3546506"/>
              <a:gd name="connsiteX10" fmla="*/ 5569 w 2717741"/>
              <a:gd name="connsiteY10" fmla="*/ 3544859 h 3546506"/>
              <a:gd name="connsiteX11" fmla="*/ 1182 w 2717741"/>
              <a:gd name="connsiteY11" fmla="*/ 314769 h 354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7741" h="3546506">
                <a:moveTo>
                  <a:pt x="1182" y="314769"/>
                </a:moveTo>
                <a:cubicBezTo>
                  <a:pt x="1182" y="55245"/>
                  <a:pt x="141717" y="-5915"/>
                  <a:pt x="388541" y="435"/>
                </a:cubicBezTo>
                <a:lnTo>
                  <a:pt x="579032" y="434"/>
                </a:lnTo>
                <a:cubicBezTo>
                  <a:pt x="663699" y="44884"/>
                  <a:pt x="615015" y="162359"/>
                  <a:pt x="712382" y="162359"/>
                </a:cubicBezTo>
                <a:lnTo>
                  <a:pt x="1341032" y="162359"/>
                </a:lnTo>
                <a:lnTo>
                  <a:pt x="2039532" y="165534"/>
                </a:lnTo>
                <a:cubicBezTo>
                  <a:pt x="2112557" y="152834"/>
                  <a:pt x="2052232" y="54409"/>
                  <a:pt x="2141132" y="3609"/>
                </a:cubicBezTo>
                <a:lnTo>
                  <a:pt x="2442748" y="3610"/>
                </a:lnTo>
                <a:cubicBezTo>
                  <a:pt x="2683222" y="16310"/>
                  <a:pt x="2728507" y="185420"/>
                  <a:pt x="2715807" y="378269"/>
                </a:cubicBezTo>
                <a:cubicBezTo>
                  <a:pt x="2710630" y="3117677"/>
                  <a:pt x="2716997" y="1787253"/>
                  <a:pt x="2715567" y="3546506"/>
                </a:cubicBezTo>
                <a:lnTo>
                  <a:pt x="5569" y="3544859"/>
                </a:lnTo>
                <a:cubicBezTo>
                  <a:pt x="5568" y="2026831"/>
                  <a:pt x="-3086" y="1671516"/>
                  <a:pt x="1182"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8" name="Picture 7" descr="A cell phone mockup.">
            <a:extLst>
              <a:ext uri="{FF2B5EF4-FFF2-40B4-BE49-F238E27FC236}">
                <a16:creationId xmlns:a16="http://schemas.microsoft.com/office/drawing/2014/main" id="{8C2AF34C-378A-2A03-53BC-31B1E5789A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67450" y="838201"/>
            <a:ext cx="5083264" cy="6019799"/>
          </a:xfrm>
          <a:prstGeom prst="rect">
            <a:avLst/>
          </a:prstGeom>
          <a:effectLst>
            <a:outerShdw blurRad="63500" sx="100451" sy="100451" algn="ctr" rotWithShape="0">
              <a:prstClr val="black">
                <a:alpha val="20000"/>
              </a:prstClr>
            </a:outerShdw>
          </a:effectLst>
        </p:spPr>
      </p:pic>
      <p:sp>
        <p:nvSpPr>
          <p:cNvPr id="9" name="Footer Placeholder 7">
            <a:extLst>
              <a:ext uri="{FF2B5EF4-FFF2-40B4-BE49-F238E27FC236}">
                <a16:creationId xmlns:a16="http://schemas.microsoft.com/office/drawing/2014/main" id="{8ADE2999-F39D-8CC2-97E0-D18DBDAE4D4F}"/>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10" name="Title Placeholder 2">
            <a:extLst>
              <a:ext uri="{FF2B5EF4-FFF2-40B4-BE49-F238E27FC236}">
                <a16:creationId xmlns:a16="http://schemas.microsoft.com/office/drawing/2014/main" id="{8527393E-4AED-C8C0-0094-B5967CBDFCAE}"/>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1" name="Date Placeholder 3">
            <a:extLst>
              <a:ext uri="{FF2B5EF4-FFF2-40B4-BE49-F238E27FC236}">
                <a16:creationId xmlns:a16="http://schemas.microsoft.com/office/drawing/2014/main" id="{FDCDEFC2-60A6-7C2D-31AA-165C558C5B26}"/>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D3488E9E-9A46-E24B-BC48-6F957983A6F3}" type="datetime1">
              <a:rPr lang="de-DE" smtClean="0"/>
              <a:t>21.11.24</a:t>
            </a:fld>
            <a:endParaRPr lang="en-US"/>
          </a:p>
        </p:txBody>
      </p:sp>
    </p:spTree>
    <p:extLst>
      <p:ext uri="{BB962C8B-B14F-4D97-AF65-F5344CB8AC3E}">
        <p14:creationId xmlns:p14="http://schemas.microsoft.com/office/powerpoint/2010/main" val="2115687963"/>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 B">
    <p:bg>
      <p:bgPr>
        <a:solidFill>
          <a:schemeClr val="accent2"/>
        </a:solidFill>
        <a:effectLst/>
      </p:bgPr>
    </p:bg>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5" y="838201"/>
            <a:ext cx="1697036" cy="1095210"/>
          </a:xfrm>
        </p:spPr>
        <p:txBody>
          <a:bodyPr/>
          <a:lstStyle>
            <a:lvl1pPr>
              <a:lnSpc>
                <a:spcPct val="85089"/>
              </a:lnSpc>
              <a:defRPr sz="24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Client Name</a:t>
            </a:r>
          </a:p>
        </p:txBody>
      </p:sp>
      <p:sp>
        <p:nvSpPr>
          <p:cNvPr id="21" name="Text Placeholder 17">
            <a:extLst>
              <a:ext uri="{FF2B5EF4-FFF2-40B4-BE49-F238E27FC236}">
                <a16:creationId xmlns:a16="http://schemas.microsoft.com/office/drawing/2014/main" id="{387E31D5-BD69-7678-4998-9B9E17DFCEDE}"/>
              </a:ext>
            </a:extLst>
          </p:cNvPr>
          <p:cNvSpPr>
            <a:spLocks noGrp="1"/>
          </p:cNvSpPr>
          <p:nvPr>
            <p:ph type="body" sz="quarter" idx="51" hasCustomPrompt="1"/>
          </p:nvPr>
        </p:nvSpPr>
        <p:spPr>
          <a:xfrm>
            <a:off x="2209800" y="838201"/>
            <a:ext cx="2686577" cy="987259"/>
          </a:xfrm>
        </p:spPr>
        <p:txBody>
          <a:bodyPr/>
          <a:lstStyle>
            <a:lvl1pPr>
              <a:lnSpc>
                <a:spcPct val="94107"/>
              </a:lnSpc>
              <a:defRPr sz="1800" spc="-20">
                <a:solidFill>
                  <a:schemeClr val="tx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Headline for case study with applicable keywords that will resonate with your clients</a:t>
            </a:r>
          </a:p>
        </p:txBody>
      </p:sp>
      <p:sp>
        <p:nvSpPr>
          <p:cNvPr id="23" name="Text Placeholder 17">
            <a:extLst>
              <a:ext uri="{FF2B5EF4-FFF2-40B4-BE49-F238E27FC236}">
                <a16:creationId xmlns:a16="http://schemas.microsoft.com/office/drawing/2014/main" id="{14213B21-B8FE-5FAF-AEBD-A9E7D1053EAC}"/>
              </a:ext>
            </a:extLst>
          </p:cNvPr>
          <p:cNvSpPr>
            <a:spLocks noGrp="1"/>
          </p:cNvSpPr>
          <p:nvPr>
            <p:ph type="body" sz="quarter" idx="53" hasCustomPrompt="1"/>
          </p:nvPr>
        </p:nvSpPr>
        <p:spPr>
          <a:xfrm>
            <a:off x="201615" y="2048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Overview</a:t>
            </a:r>
          </a:p>
        </p:txBody>
      </p:sp>
      <p:sp>
        <p:nvSpPr>
          <p:cNvPr id="4" name="Text Placeholder 17">
            <a:extLst>
              <a:ext uri="{FF2B5EF4-FFF2-40B4-BE49-F238E27FC236}">
                <a16:creationId xmlns:a16="http://schemas.microsoft.com/office/drawing/2014/main" id="{0FCD4A1A-6011-C332-6052-72996420D388}"/>
              </a:ext>
            </a:extLst>
          </p:cNvPr>
          <p:cNvSpPr>
            <a:spLocks noGrp="1"/>
          </p:cNvSpPr>
          <p:nvPr>
            <p:ph type="body" sz="quarter" idx="59" hasCustomPrompt="1"/>
          </p:nvPr>
        </p:nvSpPr>
        <p:spPr>
          <a:xfrm>
            <a:off x="2209800" y="2043854"/>
            <a:ext cx="2686577" cy="521546"/>
          </a:xfrm>
        </p:spPr>
        <p:txBody>
          <a:bodyPr/>
          <a:lstStyle>
            <a:lvl1pPr>
              <a:lnSpc>
                <a:spcPct val="98000"/>
              </a:lnSpc>
              <a:spcBef>
                <a:spcPts val="301"/>
              </a:spcBef>
              <a:defRPr sz="105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marL="0" marR="0" lvl="0" indent="0" algn="l" defTabSz="914400" rtl="0" eaLnBrk="1" fontAlgn="auto" latinLnBrk="0" hangingPunct="1">
              <a:lnSpc>
                <a:spcPct val="98000"/>
              </a:lnSpc>
              <a:spcBef>
                <a:spcPts val="301"/>
              </a:spcBef>
              <a:spcAft>
                <a:spcPts val="0"/>
              </a:spcAft>
              <a:buClrTx/>
              <a:buSzTx/>
              <a:buFontTx/>
              <a:buNone/>
              <a:tabLst/>
              <a:defRPr/>
            </a:pPr>
            <a:r>
              <a:rPr lang="en-US" sz="1050"/>
              <a:t>Describe the engagement as clearly and concisely as possible, encapsulating the key details of the case study.</a:t>
            </a:r>
            <a:endParaRPr lang="en-US"/>
          </a:p>
        </p:txBody>
      </p:sp>
      <p:sp>
        <p:nvSpPr>
          <p:cNvPr id="24" name="Text Placeholder 17">
            <a:extLst>
              <a:ext uri="{FF2B5EF4-FFF2-40B4-BE49-F238E27FC236}">
                <a16:creationId xmlns:a16="http://schemas.microsoft.com/office/drawing/2014/main" id="{4C175873-BE0F-83C8-3D58-28920CD00C1A}"/>
              </a:ext>
            </a:extLst>
          </p:cNvPr>
          <p:cNvSpPr>
            <a:spLocks noGrp="1"/>
          </p:cNvSpPr>
          <p:nvPr>
            <p:ph type="body" sz="quarter" idx="54" hasCustomPrompt="1"/>
          </p:nvPr>
        </p:nvSpPr>
        <p:spPr>
          <a:xfrm>
            <a:off x="201615" y="3445934"/>
            <a:ext cx="1671636" cy="316276"/>
          </a:xfrm>
        </p:spPr>
        <p:txBody>
          <a:bodyPr/>
          <a:lstStyle>
            <a:lvl1pPr>
              <a:lnSpc>
                <a:spcPct val="85089"/>
              </a:lnSpc>
              <a:defRPr sz="1050" b="0" i="0" spc="-20">
                <a:solidFill>
                  <a:schemeClr val="tx1"/>
                </a:solidFill>
                <a:latin typeface="Sons" panose="020B05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Results</a:t>
            </a:r>
          </a:p>
        </p:txBody>
      </p:sp>
      <p:sp>
        <p:nvSpPr>
          <p:cNvPr id="25" name="Text Placeholder 17">
            <a:extLst>
              <a:ext uri="{FF2B5EF4-FFF2-40B4-BE49-F238E27FC236}">
                <a16:creationId xmlns:a16="http://schemas.microsoft.com/office/drawing/2014/main" id="{70C0F59A-04B1-7FCC-52B8-3E1166C4F681}"/>
              </a:ext>
            </a:extLst>
          </p:cNvPr>
          <p:cNvSpPr>
            <a:spLocks noGrp="1"/>
          </p:cNvSpPr>
          <p:nvPr>
            <p:ph type="body" sz="quarter" idx="55" hasCustomPrompt="1"/>
          </p:nvPr>
        </p:nvSpPr>
        <p:spPr>
          <a:xfrm>
            <a:off x="2209800" y="3390899"/>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1</a:t>
            </a:r>
          </a:p>
        </p:txBody>
      </p:sp>
      <p:sp>
        <p:nvSpPr>
          <p:cNvPr id="39" name="Text Placeholder 38">
            <a:extLst>
              <a:ext uri="{FF2B5EF4-FFF2-40B4-BE49-F238E27FC236}">
                <a16:creationId xmlns:a16="http://schemas.microsoft.com/office/drawing/2014/main" id="{66382316-91E6-91B8-07CE-C32509F7F89F}"/>
              </a:ext>
            </a:extLst>
          </p:cNvPr>
          <p:cNvSpPr>
            <a:spLocks noGrp="1"/>
          </p:cNvSpPr>
          <p:nvPr>
            <p:ph type="body" sz="quarter" idx="75" hasCustomPrompt="1"/>
          </p:nvPr>
        </p:nvSpPr>
        <p:spPr>
          <a:xfrm>
            <a:off x="2210328" y="3743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13" name="Text Placeholder 17">
            <a:extLst>
              <a:ext uri="{FF2B5EF4-FFF2-40B4-BE49-F238E27FC236}">
                <a16:creationId xmlns:a16="http://schemas.microsoft.com/office/drawing/2014/main" id="{03619912-64F2-3B8B-9207-A36071A0CF46}"/>
              </a:ext>
            </a:extLst>
          </p:cNvPr>
          <p:cNvSpPr>
            <a:spLocks noGrp="1"/>
          </p:cNvSpPr>
          <p:nvPr>
            <p:ph type="body" sz="quarter" idx="70" hasCustomPrompt="1"/>
          </p:nvPr>
        </p:nvSpPr>
        <p:spPr>
          <a:xfrm>
            <a:off x="2209800" y="4154885"/>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2</a:t>
            </a:r>
          </a:p>
        </p:txBody>
      </p:sp>
      <p:sp>
        <p:nvSpPr>
          <p:cNvPr id="40" name="Text Placeholder 38">
            <a:extLst>
              <a:ext uri="{FF2B5EF4-FFF2-40B4-BE49-F238E27FC236}">
                <a16:creationId xmlns:a16="http://schemas.microsoft.com/office/drawing/2014/main" id="{C1DFB13B-D6D6-B000-9956-12E1E0AD2DBC}"/>
              </a:ext>
            </a:extLst>
          </p:cNvPr>
          <p:cNvSpPr>
            <a:spLocks noGrp="1"/>
          </p:cNvSpPr>
          <p:nvPr>
            <p:ph type="body" sz="quarter" idx="76" hasCustomPrompt="1"/>
          </p:nvPr>
        </p:nvSpPr>
        <p:spPr>
          <a:xfrm>
            <a:off x="2210328" y="4505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1" name="Text Placeholder 17">
            <a:extLst>
              <a:ext uri="{FF2B5EF4-FFF2-40B4-BE49-F238E27FC236}">
                <a16:creationId xmlns:a16="http://schemas.microsoft.com/office/drawing/2014/main" id="{BBEB8E34-2429-323C-F09C-2C5D64DE7FA5}"/>
              </a:ext>
            </a:extLst>
          </p:cNvPr>
          <p:cNvSpPr>
            <a:spLocks noGrp="1"/>
          </p:cNvSpPr>
          <p:nvPr>
            <p:ph type="body" sz="quarter" idx="72" hasCustomPrompt="1"/>
          </p:nvPr>
        </p:nvSpPr>
        <p:spPr>
          <a:xfrm>
            <a:off x="2209800" y="4902572"/>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3</a:t>
            </a:r>
          </a:p>
        </p:txBody>
      </p:sp>
      <p:sp>
        <p:nvSpPr>
          <p:cNvPr id="41" name="Text Placeholder 38">
            <a:extLst>
              <a:ext uri="{FF2B5EF4-FFF2-40B4-BE49-F238E27FC236}">
                <a16:creationId xmlns:a16="http://schemas.microsoft.com/office/drawing/2014/main" id="{3FC3057E-134B-9A14-FC16-FF8683E23778}"/>
              </a:ext>
            </a:extLst>
          </p:cNvPr>
          <p:cNvSpPr>
            <a:spLocks noGrp="1"/>
          </p:cNvSpPr>
          <p:nvPr>
            <p:ph type="body" sz="quarter" idx="77" hasCustomPrompt="1"/>
          </p:nvPr>
        </p:nvSpPr>
        <p:spPr>
          <a:xfrm>
            <a:off x="2210328" y="5267250"/>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33" name="Text Placeholder 17">
            <a:extLst>
              <a:ext uri="{FF2B5EF4-FFF2-40B4-BE49-F238E27FC236}">
                <a16:creationId xmlns:a16="http://schemas.microsoft.com/office/drawing/2014/main" id="{019ED23C-4B63-099F-2BAD-621F540D9973}"/>
              </a:ext>
            </a:extLst>
          </p:cNvPr>
          <p:cNvSpPr>
            <a:spLocks noGrp="1"/>
          </p:cNvSpPr>
          <p:nvPr>
            <p:ph type="body" sz="quarter" idx="74" hasCustomPrompt="1"/>
          </p:nvPr>
        </p:nvSpPr>
        <p:spPr>
          <a:xfrm>
            <a:off x="2209800" y="5655310"/>
            <a:ext cx="2686577" cy="341103"/>
          </a:xfrm>
        </p:spPr>
        <p:txBody>
          <a:bodyPr/>
          <a:lstStyle>
            <a:lvl1pPr>
              <a:lnSpc>
                <a:spcPct val="98000"/>
              </a:lnSpc>
              <a:spcBef>
                <a:spcPts val="301"/>
              </a:spcBef>
              <a:defRPr sz="1600" b="0" i="0" spc="-20">
                <a:solidFill>
                  <a:schemeClr val="tx1"/>
                </a:solidFill>
                <a:latin typeface="Sons Light" panose="020B0303030202060203" pitchFamily="34" charset="77"/>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a:t>Result 4</a:t>
            </a:r>
          </a:p>
        </p:txBody>
      </p:sp>
      <p:sp>
        <p:nvSpPr>
          <p:cNvPr id="42" name="Text Placeholder 38">
            <a:extLst>
              <a:ext uri="{FF2B5EF4-FFF2-40B4-BE49-F238E27FC236}">
                <a16:creationId xmlns:a16="http://schemas.microsoft.com/office/drawing/2014/main" id="{5C4A75FF-A362-9F5A-A543-7CF28EA4BB84}"/>
              </a:ext>
            </a:extLst>
          </p:cNvPr>
          <p:cNvSpPr>
            <a:spLocks noGrp="1"/>
          </p:cNvSpPr>
          <p:nvPr>
            <p:ph type="body" sz="quarter" idx="78" hasCustomPrompt="1"/>
          </p:nvPr>
        </p:nvSpPr>
        <p:spPr>
          <a:xfrm>
            <a:off x="2210328" y="6021387"/>
            <a:ext cx="2686050" cy="341103"/>
          </a:xfrm>
        </p:spPr>
        <p:txBody>
          <a:bodyPr/>
          <a:lstStyle>
            <a:lvl1pPr>
              <a:defRPr sz="1050" b="0" i="0">
                <a:latin typeface="Sons Light" panose="020B0303030202060203" pitchFamily="34" charset="77"/>
              </a:defRPr>
            </a:lvl1pPr>
          </a:lstStyle>
          <a:p>
            <a:pPr lvl="0"/>
            <a:r>
              <a:rPr lang="en-US"/>
              <a:t>Brief blurb clarifying result or benchmarks</a:t>
            </a:r>
          </a:p>
        </p:txBody>
      </p:sp>
      <p:sp>
        <p:nvSpPr>
          <p:cNvPr id="9" name="Picture Placeholder 8">
            <a:extLst>
              <a:ext uri="{FF2B5EF4-FFF2-40B4-BE49-F238E27FC236}">
                <a16:creationId xmlns:a16="http://schemas.microsoft.com/office/drawing/2014/main" id="{45581531-76CA-6ED4-4DCB-850BA8203FA7}"/>
              </a:ext>
            </a:extLst>
          </p:cNvPr>
          <p:cNvSpPr>
            <a:spLocks noGrp="1"/>
          </p:cNvSpPr>
          <p:nvPr>
            <p:ph type="pic" sz="quarter" idx="15" hasCustomPrompt="1"/>
          </p:nvPr>
        </p:nvSpPr>
        <p:spPr>
          <a:xfrm>
            <a:off x="6096000" y="514350"/>
            <a:ext cx="6103144" cy="6350496"/>
          </a:xfrm>
          <a:solidFill>
            <a:schemeClr val="bg2"/>
          </a:solidFill>
          <a:ln>
            <a:noFill/>
          </a:ln>
        </p:spPr>
        <p:txBody>
          <a:bodyPr anchor="ctr"/>
          <a:lstStyle>
            <a:lvl1pPr algn="ctr">
              <a:defRPr>
                <a:solidFill>
                  <a:schemeClr val="bg1"/>
                </a:solidFill>
              </a:defRPr>
            </a:lvl1pPr>
          </a:lstStyle>
          <a:p>
            <a:r>
              <a:rPr lang="en-US"/>
              <a:t>Click icon to add image</a:t>
            </a:r>
          </a:p>
        </p:txBody>
      </p:sp>
      <p:sp>
        <p:nvSpPr>
          <p:cNvPr id="7" name="Footer Placeholder 7">
            <a:extLst>
              <a:ext uri="{FF2B5EF4-FFF2-40B4-BE49-F238E27FC236}">
                <a16:creationId xmlns:a16="http://schemas.microsoft.com/office/drawing/2014/main" id="{B034F2E0-A6F4-31DE-5502-A3EF7218063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8" name="Title Placeholder 2">
            <a:extLst>
              <a:ext uri="{FF2B5EF4-FFF2-40B4-BE49-F238E27FC236}">
                <a16:creationId xmlns:a16="http://schemas.microsoft.com/office/drawing/2014/main" id="{4BE5B9E1-D855-ACAE-9798-65AE550524FD}"/>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0" name="Date Placeholder 3">
            <a:extLst>
              <a:ext uri="{FF2B5EF4-FFF2-40B4-BE49-F238E27FC236}">
                <a16:creationId xmlns:a16="http://schemas.microsoft.com/office/drawing/2014/main" id="{6BD1309B-0D54-6562-409A-A9AD1CF37412}"/>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51030405-7897-444D-8751-8817E686A3DE}" type="datetime1">
              <a:rPr lang="de-DE" smtClean="0"/>
              <a:t>21.11.24</a:t>
            </a:fld>
            <a:endParaRPr lang="en-US"/>
          </a:p>
        </p:txBody>
      </p:sp>
    </p:spTree>
    <p:extLst>
      <p:ext uri="{BB962C8B-B14F-4D97-AF65-F5344CB8AC3E}">
        <p14:creationId xmlns:p14="http://schemas.microsoft.com/office/powerpoint/2010/main" val="2585440701"/>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Mock Up - Mobile">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1" name="Picture Placeholder 20">
            <a:extLst>
              <a:ext uri="{FF2B5EF4-FFF2-40B4-BE49-F238E27FC236}">
                <a16:creationId xmlns:a16="http://schemas.microsoft.com/office/drawing/2014/main" id="{9D32BC87-9CEF-E9F1-8C0D-64E24BA47803}"/>
              </a:ext>
            </a:extLst>
          </p:cNvPr>
          <p:cNvSpPr>
            <a:spLocks noGrp="1"/>
          </p:cNvSpPr>
          <p:nvPr>
            <p:ph type="pic" sz="quarter" idx="10" hasCustomPrompt="1"/>
          </p:nvPr>
        </p:nvSpPr>
        <p:spPr>
          <a:xfrm>
            <a:off x="701336" y="669491"/>
            <a:ext cx="2732605" cy="5838225"/>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7012"/>
              <a:gd name="connsiteY0" fmla="*/ 314769 h 5837815"/>
              <a:gd name="connsiteX1" fmla="*/ 389125 w 2717012"/>
              <a:gd name="connsiteY1" fmla="*/ 435 h 5837815"/>
              <a:gd name="connsiteX2" fmla="*/ 579616 w 2717012"/>
              <a:gd name="connsiteY2" fmla="*/ 434 h 5837815"/>
              <a:gd name="connsiteX3" fmla="*/ 712966 w 2717012"/>
              <a:gd name="connsiteY3" fmla="*/ 162359 h 5837815"/>
              <a:gd name="connsiteX4" fmla="*/ 1341616 w 2717012"/>
              <a:gd name="connsiteY4" fmla="*/ 162359 h 5837815"/>
              <a:gd name="connsiteX5" fmla="*/ 2040116 w 2717012"/>
              <a:gd name="connsiteY5" fmla="*/ 165534 h 5837815"/>
              <a:gd name="connsiteX6" fmla="*/ 2141716 w 2717012"/>
              <a:gd name="connsiteY6" fmla="*/ 3609 h 5837815"/>
              <a:gd name="connsiteX7" fmla="*/ 2443332 w 2717012"/>
              <a:gd name="connsiteY7" fmla="*/ 3610 h 5837815"/>
              <a:gd name="connsiteX8" fmla="*/ 2716391 w 2717012"/>
              <a:gd name="connsiteY8" fmla="*/ 378269 h 5837815"/>
              <a:gd name="connsiteX9" fmla="*/ 2716391 w 2717012"/>
              <a:gd name="connsiteY9" fmla="*/ 5574139 h 5837815"/>
              <a:gd name="connsiteX10" fmla="*/ 2224257 w 2717012"/>
              <a:gd name="connsiteY10" fmla="*/ 5837673 h 5837815"/>
              <a:gd name="connsiteX11" fmla="*/ 303400 w 2717012"/>
              <a:gd name="connsiteY11" fmla="*/ 5834498 h 5837815"/>
              <a:gd name="connsiteX12" fmla="*/ 1766 w 2717012"/>
              <a:gd name="connsiteY12" fmla="*/ 5472539 h 5837815"/>
              <a:gd name="connsiteX13" fmla="*/ 1766 w 2717012"/>
              <a:gd name="connsiteY13" fmla="*/ 314769 h 5837815"/>
              <a:gd name="connsiteX0" fmla="*/ 1766 w 2717908"/>
              <a:gd name="connsiteY0" fmla="*/ 314769 h 5837815"/>
              <a:gd name="connsiteX1" fmla="*/ 389125 w 2717908"/>
              <a:gd name="connsiteY1" fmla="*/ 435 h 5837815"/>
              <a:gd name="connsiteX2" fmla="*/ 579616 w 2717908"/>
              <a:gd name="connsiteY2" fmla="*/ 434 h 5837815"/>
              <a:gd name="connsiteX3" fmla="*/ 712966 w 2717908"/>
              <a:gd name="connsiteY3" fmla="*/ 162359 h 5837815"/>
              <a:gd name="connsiteX4" fmla="*/ 1341616 w 2717908"/>
              <a:gd name="connsiteY4" fmla="*/ 162359 h 5837815"/>
              <a:gd name="connsiteX5" fmla="*/ 2040116 w 2717908"/>
              <a:gd name="connsiteY5" fmla="*/ 165534 h 5837815"/>
              <a:gd name="connsiteX6" fmla="*/ 2141716 w 2717908"/>
              <a:gd name="connsiteY6" fmla="*/ 3609 h 5837815"/>
              <a:gd name="connsiteX7" fmla="*/ 2443332 w 2717908"/>
              <a:gd name="connsiteY7" fmla="*/ 3610 h 5837815"/>
              <a:gd name="connsiteX8" fmla="*/ 2716391 w 2717908"/>
              <a:gd name="connsiteY8" fmla="*/ 378269 h 5837815"/>
              <a:gd name="connsiteX9" fmla="*/ 2716391 w 2717908"/>
              <a:gd name="connsiteY9" fmla="*/ 5574139 h 5837815"/>
              <a:gd name="connsiteX10" fmla="*/ 2224257 w 2717908"/>
              <a:gd name="connsiteY10" fmla="*/ 5837673 h 5837815"/>
              <a:gd name="connsiteX11" fmla="*/ 303400 w 2717908"/>
              <a:gd name="connsiteY11" fmla="*/ 5834498 h 5837815"/>
              <a:gd name="connsiteX12" fmla="*/ 1766 w 2717908"/>
              <a:gd name="connsiteY12" fmla="*/ 5472539 h 5837815"/>
              <a:gd name="connsiteX13" fmla="*/ 1766 w 2717908"/>
              <a:gd name="connsiteY13" fmla="*/ 314769 h 5837815"/>
              <a:gd name="connsiteX0" fmla="*/ 1766 w 2733247"/>
              <a:gd name="connsiteY0" fmla="*/ 314769 h 5837815"/>
              <a:gd name="connsiteX1" fmla="*/ 389125 w 2733247"/>
              <a:gd name="connsiteY1" fmla="*/ 435 h 5837815"/>
              <a:gd name="connsiteX2" fmla="*/ 579616 w 2733247"/>
              <a:gd name="connsiteY2" fmla="*/ 434 h 5837815"/>
              <a:gd name="connsiteX3" fmla="*/ 712966 w 2733247"/>
              <a:gd name="connsiteY3" fmla="*/ 162359 h 5837815"/>
              <a:gd name="connsiteX4" fmla="*/ 1341616 w 2733247"/>
              <a:gd name="connsiteY4" fmla="*/ 162359 h 5837815"/>
              <a:gd name="connsiteX5" fmla="*/ 2040116 w 2733247"/>
              <a:gd name="connsiteY5" fmla="*/ 165534 h 5837815"/>
              <a:gd name="connsiteX6" fmla="*/ 2141716 w 2733247"/>
              <a:gd name="connsiteY6" fmla="*/ 3609 h 5837815"/>
              <a:gd name="connsiteX7" fmla="*/ 2443332 w 2733247"/>
              <a:gd name="connsiteY7" fmla="*/ 3610 h 5837815"/>
              <a:gd name="connsiteX8" fmla="*/ 2732266 w 2733247"/>
              <a:gd name="connsiteY8" fmla="*/ 381444 h 5837815"/>
              <a:gd name="connsiteX9" fmla="*/ 2716391 w 2733247"/>
              <a:gd name="connsiteY9" fmla="*/ 5574139 h 5837815"/>
              <a:gd name="connsiteX10" fmla="*/ 2224257 w 2733247"/>
              <a:gd name="connsiteY10" fmla="*/ 5837673 h 5837815"/>
              <a:gd name="connsiteX11" fmla="*/ 303400 w 2733247"/>
              <a:gd name="connsiteY11" fmla="*/ 5834498 h 5837815"/>
              <a:gd name="connsiteX12" fmla="*/ 1766 w 2733247"/>
              <a:gd name="connsiteY12" fmla="*/ 5472539 h 5837815"/>
              <a:gd name="connsiteX13" fmla="*/ 1766 w 2733247"/>
              <a:gd name="connsiteY13" fmla="*/ 314769 h 5837815"/>
              <a:gd name="connsiteX0" fmla="*/ 1766 w 2732605"/>
              <a:gd name="connsiteY0" fmla="*/ 314769 h 5837815"/>
              <a:gd name="connsiteX1" fmla="*/ 389125 w 2732605"/>
              <a:gd name="connsiteY1" fmla="*/ 435 h 5837815"/>
              <a:gd name="connsiteX2" fmla="*/ 579616 w 2732605"/>
              <a:gd name="connsiteY2" fmla="*/ 434 h 5837815"/>
              <a:gd name="connsiteX3" fmla="*/ 712966 w 2732605"/>
              <a:gd name="connsiteY3" fmla="*/ 162359 h 5837815"/>
              <a:gd name="connsiteX4" fmla="*/ 1341616 w 2732605"/>
              <a:gd name="connsiteY4" fmla="*/ 162359 h 5837815"/>
              <a:gd name="connsiteX5" fmla="*/ 2040116 w 2732605"/>
              <a:gd name="connsiteY5" fmla="*/ 165534 h 5837815"/>
              <a:gd name="connsiteX6" fmla="*/ 2141716 w 2732605"/>
              <a:gd name="connsiteY6" fmla="*/ 3609 h 5837815"/>
              <a:gd name="connsiteX7" fmla="*/ 2443332 w 2732605"/>
              <a:gd name="connsiteY7" fmla="*/ 3610 h 5837815"/>
              <a:gd name="connsiteX8" fmla="*/ 2732266 w 2732605"/>
              <a:gd name="connsiteY8" fmla="*/ 381444 h 5837815"/>
              <a:gd name="connsiteX9" fmla="*/ 2716391 w 2732605"/>
              <a:gd name="connsiteY9" fmla="*/ 5574139 h 5837815"/>
              <a:gd name="connsiteX10" fmla="*/ 2224257 w 2732605"/>
              <a:gd name="connsiteY10" fmla="*/ 5837673 h 5837815"/>
              <a:gd name="connsiteX11" fmla="*/ 303400 w 2732605"/>
              <a:gd name="connsiteY11" fmla="*/ 5834498 h 5837815"/>
              <a:gd name="connsiteX12" fmla="*/ 1766 w 2732605"/>
              <a:gd name="connsiteY12" fmla="*/ 5472539 h 5837815"/>
              <a:gd name="connsiteX13" fmla="*/ 1766 w 2732605"/>
              <a:gd name="connsiteY13" fmla="*/ 314769 h 5837815"/>
              <a:gd name="connsiteX0" fmla="*/ 1766 w 2732605"/>
              <a:gd name="connsiteY0" fmla="*/ 314769 h 5838225"/>
              <a:gd name="connsiteX1" fmla="*/ 389125 w 2732605"/>
              <a:gd name="connsiteY1" fmla="*/ 435 h 5838225"/>
              <a:gd name="connsiteX2" fmla="*/ 579616 w 2732605"/>
              <a:gd name="connsiteY2" fmla="*/ 434 h 5838225"/>
              <a:gd name="connsiteX3" fmla="*/ 712966 w 2732605"/>
              <a:gd name="connsiteY3" fmla="*/ 162359 h 5838225"/>
              <a:gd name="connsiteX4" fmla="*/ 1341616 w 2732605"/>
              <a:gd name="connsiteY4" fmla="*/ 162359 h 5838225"/>
              <a:gd name="connsiteX5" fmla="*/ 2040116 w 2732605"/>
              <a:gd name="connsiteY5" fmla="*/ 165534 h 5838225"/>
              <a:gd name="connsiteX6" fmla="*/ 2141716 w 2732605"/>
              <a:gd name="connsiteY6" fmla="*/ 3609 h 5838225"/>
              <a:gd name="connsiteX7" fmla="*/ 2443332 w 2732605"/>
              <a:gd name="connsiteY7" fmla="*/ 3610 h 5838225"/>
              <a:gd name="connsiteX8" fmla="*/ 2732266 w 2732605"/>
              <a:gd name="connsiteY8" fmla="*/ 381444 h 5838225"/>
              <a:gd name="connsiteX9" fmla="*/ 2729091 w 2732605"/>
              <a:gd name="connsiteY9" fmla="*/ 5583664 h 5838225"/>
              <a:gd name="connsiteX10" fmla="*/ 2224257 w 2732605"/>
              <a:gd name="connsiteY10" fmla="*/ 5837673 h 5838225"/>
              <a:gd name="connsiteX11" fmla="*/ 303400 w 2732605"/>
              <a:gd name="connsiteY11" fmla="*/ 5834498 h 5838225"/>
              <a:gd name="connsiteX12" fmla="*/ 1766 w 2732605"/>
              <a:gd name="connsiteY12" fmla="*/ 5472539 h 5838225"/>
              <a:gd name="connsiteX13" fmla="*/ 1766 w 2732605"/>
              <a:gd name="connsiteY13" fmla="*/ 314769 h 58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605" h="5838225">
                <a:moveTo>
                  <a:pt x="1766" y="314769"/>
                </a:moveTo>
                <a:cubicBezTo>
                  <a:pt x="1766" y="55245"/>
                  <a:pt x="142301" y="-5915"/>
                  <a:pt x="389125" y="435"/>
                </a:cubicBezTo>
                <a:lnTo>
                  <a:pt x="579616" y="434"/>
                </a:lnTo>
                <a:cubicBezTo>
                  <a:pt x="664283" y="44884"/>
                  <a:pt x="615599" y="162359"/>
                  <a:pt x="712966" y="162359"/>
                </a:cubicBezTo>
                <a:lnTo>
                  <a:pt x="1341616" y="162359"/>
                </a:lnTo>
                <a:lnTo>
                  <a:pt x="2040116" y="165534"/>
                </a:lnTo>
                <a:cubicBezTo>
                  <a:pt x="2113141" y="152834"/>
                  <a:pt x="2052816" y="54409"/>
                  <a:pt x="2141716" y="3609"/>
                </a:cubicBezTo>
                <a:lnTo>
                  <a:pt x="2443332" y="3610"/>
                </a:lnTo>
                <a:cubicBezTo>
                  <a:pt x="2721906" y="22660"/>
                  <a:pt x="2735441" y="188595"/>
                  <a:pt x="2732266" y="381444"/>
                </a:cubicBezTo>
                <a:cubicBezTo>
                  <a:pt x="2731208" y="2114459"/>
                  <a:pt x="2730149" y="3850649"/>
                  <a:pt x="2729091" y="5583664"/>
                </a:cubicBezTo>
                <a:cubicBezTo>
                  <a:pt x="2703691" y="5862238"/>
                  <a:pt x="2483781" y="5837673"/>
                  <a:pt x="2224257" y="5837673"/>
                </a:cubicBezTo>
                <a:lnTo>
                  <a:pt x="303400" y="5834498"/>
                </a:lnTo>
                <a:cubicBezTo>
                  <a:pt x="120076" y="5844023"/>
                  <a:pt x="-17284" y="5738413"/>
                  <a:pt x="1766" y="5472539"/>
                </a:cubicBezTo>
                <a:cubicBezTo>
                  <a:pt x="3883" y="3752224"/>
                  <a:pt x="-351" y="2035084"/>
                  <a:pt x="1766"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9" name="Picture 8" descr="A cell phone mockup.">
            <a:extLst>
              <a:ext uri="{FF2B5EF4-FFF2-40B4-BE49-F238E27FC236}">
                <a16:creationId xmlns:a16="http://schemas.microsoft.com/office/drawing/2014/main" id="{75AC760B-9DB9-FE84-803F-F555FB50A1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189" y="514350"/>
            <a:ext cx="3035358" cy="6149442"/>
          </a:xfrm>
          <a:prstGeom prst="rect">
            <a:avLst/>
          </a:prstGeom>
          <a:effectLst>
            <a:outerShdw blurRad="122251" algn="ctr" rotWithShape="0">
              <a:prstClr val="black">
                <a:alpha val="32000"/>
              </a:prstClr>
            </a:outerShdw>
          </a:effectLst>
        </p:spPr>
      </p:pic>
      <p:sp>
        <p:nvSpPr>
          <p:cNvPr id="8" name="Picture Placeholder 20">
            <a:extLst>
              <a:ext uri="{FF2B5EF4-FFF2-40B4-BE49-F238E27FC236}">
                <a16:creationId xmlns:a16="http://schemas.microsoft.com/office/drawing/2014/main" id="{D59B234E-0970-FAAE-88F5-85E8F11D75E3}"/>
              </a:ext>
            </a:extLst>
          </p:cNvPr>
          <p:cNvSpPr>
            <a:spLocks noGrp="1"/>
          </p:cNvSpPr>
          <p:nvPr>
            <p:ph type="pic" sz="quarter" idx="13" hasCustomPrompt="1"/>
          </p:nvPr>
        </p:nvSpPr>
        <p:spPr>
          <a:xfrm>
            <a:off x="4742245" y="669491"/>
            <a:ext cx="2732605" cy="5838225"/>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7012"/>
              <a:gd name="connsiteY0" fmla="*/ 314769 h 5837815"/>
              <a:gd name="connsiteX1" fmla="*/ 389125 w 2717012"/>
              <a:gd name="connsiteY1" fmla="*/ 435 h 5837815"/>
              <a:gd name="connsiteX2" fmla="*/ 579616 w 2717012"/>
              <a:gd name="connsiteY2" fmla="*/ 434 h 5837815"/>
              <a:gd name="connsiteX3" fmla="*/ 712966 w 2717012"/>
              <a:gd name="connsiteY3" fmla="*/ 162359 h 5837815"/>
              <a:gd name="connsiteX4" fmla="*/ 1341616 w 2717012"/>
              <a:gd name="connsiteY4" fmla="*/ 162359 h 5837815"/>
              <a:gd name="connsiteX5" fmla="*/ 2040116 w 2717012"/>
              <a:gd name="connsiteY5" fmla="*/ 165534 h 5837815"/>
              <a:gd name="connsiteX6" fmla="*/ 2141716 w 2717012"/>
              <a:gd name="connsiteY6" fmla="*/ 3609 h 5837815"/>
              <a:gd name="connsiteX7" fmla="*/ 2443332 w 2717012"/>
              <a:gd name="connsiteY7" fmla="*/ 3610 h 5837815"/>
              <a:gd name="connsiteX8" fmla="*/ 2716391 w 2717012"/>
              <a:gd name="connsiteY8" fmla="*/ 378269 h 5837815"/>
              <a:gd name="connsiteX9" fmla="*/ 2716391 w 2717012"/>
              <a:gd name="connsiteY9" fmla="*/ 5574139 h 5837815"/>
              <a:gd name="connsiteX10" fmla="*/ 2224257 w 2717012"/>
              <a:gd name="connsiteY10" fmla="*/ 5837673 h 5837815"/>
              <a:gd name="connsiteX11" fmla="*/ 303400 w 2717012"/>
              <a:gd name="connsiteY11" fmla="*/ 5834498 h 5837815"/>
              <a:gd name="connsiteX12" fmla="*/ 1766 w 2717012"/>
              <a:gd name="connsiteY12" fmla="*/ 5472539 h 5837815"/>
              <a:gd name="connsiteX13" fmla="*/ 1766 w 2717012"/>
              <a:gd name="connsiteY13" fmla="*/ 314769 h 5837815"/>
              <a:gd name="connsiteX0" fmla="*/ 1766 w 2717908"/>
              <a:gd name="connsiteY0" fmla="*/ 314769 h 5837815"/>
              <a:gd name="connsiteX1" fmla="*/ 389125 w 2717908"/>
              <a:gd name="connsiteY1" fmla="*/ 435 h 5837815"/>
              <a:gd name="connsiteX2" fmla="*/ 579616 w 2717908"/>
              <a:gd name="connsiteY2" fmla="*/ 434 h 5837815"/>
              <a:gd name="connsiteX3" fmla="*/ 712966 w 2717908"/>
              <a:gd name="connsiteY3" fmla="*/ 162359 h 5837815"/>
              <a:gd name="connsiteX4" fmla="*/ 1341616 w 2717908"/>
              <a:gd name="connsiteY4" fmla="*/ 162359 h 5837815"/>
              <a:gd name="connsiteX5" fmla="*/ 2040116 w 2717908"/>
              <a:gd name="connsiteY5" fmla="*/ 165534 h 5837815"/>
              <a:gd name="connsiteX6" fmla="*/ 2141716 w 2717908"/>
              <a:gd name="connsiteY6" fmla="*/ 3609 h 5837815"/>
              <a:gd name="connsiteX7" fmla="*/ 2443332 w 2717908"/>
              <a:gd name="connsiteY7" fmla="*/ 3610 h 5837815"/>
              <a:gd name="connsiteX8" fmla="*/ 2716391 w 2717908"/>
              <a:gd name="connsiteY8" fmla="*/ 378269 h 5837815"/>
              <a:gd name="connsiteX9" fmla="*/ 2716391 w 2717908"/>
              <a:gd name="connsiteY9" fmla="*/ 5574139 h 5837815"/>
              <a:gd name="connsiteX10" fmla="*/ 2224257 w 2717908"/>
              <a:gd name="connsiteY10" fmla="*/ 5837673 h 5837815"/>
              <a:gd name="connsiteX11" fmla="*/ 303400 w 2717908"/>
              <a:gd name="connsiteY11" fmla="*/ 5834498 h 5837815"/>
              <a:gd name="connsiteX12" fmla="*/ 1766 w 2717908"/>
              <a:gd name="connsiteY12" fmla="*/ 5472539 h 5837815"/>
              <a:gd name="connsiteX13" fmla="*/ 1766 w 2717908"/>
              <a:gd name="connsiteY13" fmla="*/ 314769 h 5837815"/>
              <a:gd name="connsiteX0" fmla="*/ 1766 w 2733247"/>
              <a:gd name="connsiteY0" fmla="*/ 314769 h 5837815"/>
              <a:gd name="connsiteX1" fmla="*/ 389125 w 2733247"/>
              <a:gd name="connsiteY1" fmla="*/ 435 h 5837815"/>
              <a:gd name="connsiteX2" fmla="*/ 579616 w 2733247"/>
              <a:gd name="connsiteY2" fmla="*/ 434 h 5837815"/>
              <a:gd name="connsiteX3" fmla="*/ 712966 w 2733247"/>
              <a:gd name="connsiteY3" fmla="*/ 162359 h 5837815"/>
              <a:gd name="connsiteX4" fmla="*/ 1341616 w 2733247"/>
              <a:gd name="connsiteY4" fmla="*/ 162359 h 5837815"/>
              <a:gd name="connsiteX5" fmla="*/ 2040116 w 2733247"/>
              <a:gd name="connsiteY5" fmla="*/ 165534 h 5837815"/>
              <a:gd name="connsiteX6" fmla="*/ 2141716 w 2733247"/>
              <a:gd name="connsiteY6" fmla="*/ 3609 h 5837815"/>
              <a:gd name="connsiteX7" fmla="*/ 2443332 w 2733247"/>
              <a:gd name="connsiteY7" fmla="*/ 3610 h 5837815"/>
              <a:gd name="connsiteX8" fmla="*/ 2732266 w 2733247"/>
              <a:gd name="connsiteY8" fmla="*/ 381444 h 5837815"/>
              <a:gd name="connsiteX9" fmla="*/ 2716391 w 2733247"/>
              <a:gd name="connsiteY9" fmla="*/ 5574139 h 5837815"/>
              <a:gd name="connsiteX10" fmla="*/ 2224257 w 2733247"/>
              <a:gd name="connsiteY10" fmla="*/ 5837673 h 5837815"/>
              <a:gd name="connsiteX11" fmla="*/ 303400 w 2733247"/>
              <a:gd name="connsiteY11" fmla="*/ 5834498 h 5837815"/>
              <a:gd name="connsiteX12" fmla="*/ 1766 w 2733247"/>
              <a:gd name="connsiteY12" fmla="*/ 5472539 h 5837815"/>
              <a:gd name="connsiteX13" fmla="*/ 1766 w 2733247"/>
              <a:gd name="connsiteY13" fmla="*/ 314769 h 5837815"/>
              <a:gd name="connsiteX0" fmla="*/ 1766 w 2732605"/>
              <a:gd name="connsiteY0" fmla="*/ 314769 h 5837815"/>
              <a:gd name="connsiteX1" fmla="*/ 389125 w 2732605"/>
              <a:gd name="connsiteY1" fmla="*/ 435 h 5837815"/>
              <a:gd name="connsiteX2" fmla="*/ 579616 w 2732605"/>
              <a:gd name="connsiteY2" fmla="*/ 434 h 5837815"/>
              <a:gd name="connsiteX3" fmla="*/ 712966 w 2732605"/>
              <a:gd name="connsiteY3" fmla="*/ 162359 h 5837815"/>
              <a:gd name="connsiteX4" fmla="*/ 1341616 w 2732605"/>
              <a:gd name="connsiteY4" fmla="*/ 162359 h 5837815"/>
              <a:gd name="connsiteX5" fmla="*/ 2040116 w 2732605"/>
              <a:gd name="connsiteY5" fmla="*/ 165534 h 5837815"/>
              <a:gd name="connsiteX6" fmla="*/ 2141716 w 2732605"/>
              <a:gd name="connsiteY6" fmla="*/ 3609 h 5837815"/>
              <a:gd name="connsiteX7" fmla="*/ 2443332 w 2732605"/>
              <a:gd name="connsiteY7" fmla="*/ 3610 h 5837815"/>
              <a:gd name="connsiteX8" fmla="*/ 2732266 w 2732605"/>
              <a:gd name="connsiteY8" fmla="*/ 381444 h 5837815"/>
              <a:gd name="connsiteX9" fmla="*/ 2716391 w 2732605"/>
              <a:gd name="connsiteY9" fmla="*/ 5574139 h 5837815"/>
              <a:gd name="connsiteX10" fmla="*/ 2224257 w 2732605"/>
              <a:gd name="connsiteY10" fmla="*/ 5837673 h 5837815"/>
              <a:gd name="connsiteX11" fmla="*/ 303400 w 2732605"/>
              <a:gd name="connsiteY11" fmla="*/ 5834498 h 5837815"/>
              <a:gd name="connsiteX12" fmla="*/ 1766 w 2732605"/>
              <a:gd name="connsiteY12" fmla="*/ 5472539 h 5837815"/>
              <a:gd name="connsiteX13" fmla="*/ 1766 w 2732605"/>
              <a:gd name="connsiteY13" fmla="*/ 314769 h 5837815"/>
              <a:gd name="connsiteX0" fmla="*/ 1766 w 2732605"/>
              <a:gd name="connsiteY0" fmla="*/ 314769 h 5838225"/>
              <a:gd name="connsiteX1" fmla="*/ 389125 w 2732605"/>
              <a:gd name="connsiteY1" fmla="*/ 435 h 5838225"/>
              <a:gd name="connsiteX2" fmla="*/ 579616 w 2732605"/>
              <a:gd name="connsiteY2" fmla="*/ 434 h 5838225"/>
              <a:gd name="connsiteX3" fmla="*/ 712966 w 2732605"/>
              <a:gd name="connsiteY3" fmla="*/ 162359 h 5838225"/>
              <a:gd name="connsiteX4" fmla="*/ 1341616 w 2732605"/>
              <a:gd name="connsiteY4" fmla="*/ 162359 h 5838225"/>
              <a:gd name="connsiteX5" fmla="*/ 2040116 w 2732605"/>
              <a:gd name="connsiteY5" fmla="*/ 165534 h 5838225"/>
              <a:gd name="connsiteX6" fmla="*/ 2141716 w 2732605"/>
              <a:gd name="connsiteY6" fmla="*/ 3609 h 5838225"/>
              <a:gd name="connsiteX7" fmla="*/ 2443332 w 2732605"/>
              <a:gd name="connsiteY7" fmla="*/ 3610 h 5838225"/>
              <a:gd name="connsiteX8" fmla="*/ 2732266 w 2732605"/>
              <a:gd name="connsiteY8" fmla="*/ 381444 h 5838225"/>
              <a:gd name="connsiteX9" fmla="*/ 2729091 w 2732605"/>
              <a:gd name="connsiteY9" fmla="*/ 5583664 h 5838225"/>
              <a:gd name="connsiteX10" fmla="*/ 2224257 w 2732605"/>
              <a:gd name="connsiteY10" fmla="*/ 5837673 h 5838225"/>
              <a:gd name="connsiteX11" fmla="*/ 303400 w 2732605"/>
              <a:gd name="connsiteY11" fmla="*/ 5834498 h 5838225"/>
              <a:gd name="connsiteX12" fmla="*/ 1766 w 2732605"/>
              <a:gd name="connsiteY12" fmla="*/ 5472539 h 5838225"/>
              <a:gd name="connsiteX13" fmla="*/ 1766 w 2732605"/>
              <a:gd name="connsiteY13" fmla="*/ 314769 h 58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605" h="5838225">
                <a:moveTo>
                  <a:pt x="1766" y="314769"/>
                </a:moveTo>
                <a:cubicBezTo>
                  <a:pt x="1766" y="55245"/>
                  <a:pt x="142301" y="-5915"/>
                  <a:pt x="389125" y="435"/>
                </a:cubicBezTo>
                <a:lnTo>
                  <a:pt x="579616" y="434"/>
                </a:lnTo>
                <a:cubicBezTo>
                  <a:pt x="664283" y="44884"/>
                  <a:pt x="615599" y="162359"/>
                  <a:pt x="712966" y="162359"/>
                </a:cubicBezTo>
                <a:lnTo>
                  <a:pt x="1341616" y="162359"/>
                </a:lnTo>
                <a:lnTo>
                  <a:pt x="2040116" y="165534"/>
                </a:lnTo>
                <a:cubicBezTo>
                  <a:pt x="2113141" y="152834"/>
                  <a:pt x="2052816" y="54409"/>
                  <a:pt x="2141716" y="3609"/>
                </a:cubicBezTo>
                <a:lnTo>
                  <a:pt x="2443332" y="3610"/>
                </a:lnTo>
                <a:cubicBezTo>
                  <a:pt x="2721906" y="22660"/>
                  <a:pt x="2735441" y="188595"/>
                  <a:pt x="2732266" y="381444"/>
                </a:cubicBezTo>
                <a:cubicBezTo>
                  <a:pt x="2731208" y="2114459"/>
                  <a:pt x="2730149" y="3850649"/>
                  <a:pt x="2729091" y="5583664"/>
                </a:cubicBezTo>
                <a:cubicBezTo>
                  <a:pt x="2703691" y="5862238"/>
                  <a:pt x="2483781" y="5837673"/>
                  <a:pt x="2224257" y="5837673"/>
                </a:cubicBezTo>
                <a:lnTo>
                  <a:pt x="303400" y="5834498"/>
                </a:lnTo>
                <a:cubicBezTo>
                  <a:pt x="120076" y="5844023"/>
                  <a:pt x="-17284" y="5738413"/>
                  <a:pt x="1766" y="5472539"/>
                </a:cubicBezTo>
                <a:cubicBezTo>
                  <a:pt x="3883" y="3752224"/>
                  <a:pt x="-351" y="2035084"/>
                  <a:pt x="1766"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10" name="Picture 9" descr="A cell phone mockup.">
            <a:extLst>
              <a:ext uri="{FF2B5EF4-FFF2-40B4-BE49-F238E27FC236}">
                <a16:creationId xmlns:a16="http://schemas.microsoft.com/office/drawing/2014/main" id="{D17C4301-91EA-DE05-ECD7-D49A762E72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0869" y="514350"/>
            <a:ext cx="3035358" cy="6149442"/>
          </a:xfrm>
          <a:prstGeom prst="rect">
            <a:avLst/>
          </a:prstGeom>
          <a:effectLst>
            <a:outerShdw blurRad="122251" algn="ctr" rotWithShape="0">
              <a:prstClr val="black">
                <a:alpha val="32000"/>
              </a:prstClr>
            </a:outerShdw>
          </a:effectLst>
        </p:spPr>
      </p:pic>
      <p:sp>
        <p:nvSpPr>
          <p:cNvPr id="7" name="Picture Placeholder 20">
            <a:extLst>
              <a:ext uri="{FF2B5EF4-FFF2-40B4-BE49-F238E27FC236}">
                <a16:creationId xmlns:a16="http://schemas.microsoft.com/office/drawing/2014/main" id="{D72E7BCA-BEAA-9EBE-E90B-AD207999502A}"/>
              </a:ext>
            </a:extLst>
          </p:cNvPr>
          <p:cNvSpPr>
            <a:spLocks noGrp="1"/>
          </p:cNvSpPr>
          <p:nvPr>
            <p:ph type="pic" sz="quarter" idx="12" hasCustomPrompt="1"/>
          </p:nvPr>
        </p:nvSpPr>
        <p:spPr>
          <a:xfrm>
            <a:off x="8767584" y="669491"/>
            <a:ext cx="2732605" cy="5837815"/>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7012"/>
              <a:gd name="connsiteY0" fmla="*/ 314769 h 5837815"/>
              <a:gd name="connsiteX1" fmla="*/ 389125 w 2717012"/>
              <a:gd name="connsiteY1" fmla="*/ 435 h 5837815"/>
              <a:gd name="connsiteX2" fmla="*/ 579616 w 2717012"/>
              <a:gd name="connsiteY2" fmla="*/ 434 h 5837815"/>
              <a:gd name="connsiteX3" fmla="*/ 712966 w 2717012"/>
              <a:gd name="connsiteY3" fmla="*/ 162359 h 5837815"/>
              <a:gd name="connsiteX4" fmla="*/ 1341616 w 2717012"/>
              <a:gd name="connsiteY4" fmla="*/ 162359 h 5837815"/>
              <a:gd name="connsiteX5" fmla="*/ 2040116 w 2717012"/>
              <a:gd name="connsiteY5" fmla="*/ 165534 h 5837815"/>
              <a:gd name="connsiteX6" fmla="*/ 2141716 w 2717012"/>
              <a:gd name="connsiteY6" fmla="*/ 3609 h 5837815"/>
              <a:gd name="connsiteX7" fmla="*/ 2443332 w 2717012"/>
              <a:gd name="connsiteY7" fmla="*/ 3610 h 5837815"/>
              <a:gd name="connsiteX8" fmla="*/ 2716391 w 2717012"/>
              <a:gd name="connsiteY8" fmla="*/ 378269 h 5837815"/>
              <a:gd name="connsiteX9" fmla="*/ 2716391 w 2717012"/>
              <a:gd name="connsiteY9" fmla="*/ 5574139 h 5837815"/>
              <a:gd name="connsiteX10" fmla="*/ 2224257 w 2717012"/>
              <a:gd name="connsiteY10" fmla="*/ 5837673 h 5837815"/>
              <a:gd name="connsiteX11" fmla="*/ 303400 w 2717012"/>
              <a:gd name="connsiteY11" fmla="*/ 5834498 h 5837815"/>
              <a:gd name="connsiteX12" fmla="*/ 1766 w 2717012"/>
              <a:gd name="connsiteY12" fmla="*/ 5472539 h 5837815"/>
              <a:gd name="connsiteX13" fmla="*/ 1766 w 2717012"/>
              <a:gd name="connsiteY13" fmla="*/ 314769 h 5837815"/>
              <a:gd name="connsiteX0" fmla="*/ 1766 w 2717908"/>
              <a:gd name="connsiteY0" fmla="*/ 314769 h 5837815"/>
              <a:gd name="connsiteX1" fmla="*/ 389125 w 2717908"/>
              <a:gd name="connsiteY1" fmla="*/ 435 h 5837815"/>
              <a:gd name="connsiteX2" fmla="*/ 579616 w 2717908"/>
              <a:gd name="connsiteY2" fmla="*/ 434 h 5837815"/>
              <a:gd name="connsiteX3" fmla="*/ 712966 w 2717908"/>
              <a:gd name="connsiteY3" fmla="*/ 162359 h 5837815"/>
              <a:gd name="connsiteX4" fmla="*/ 1341616 w 2717908"/>
              <a:gd name="connsiteY4" fmla="*/ 162359 h 5837815"/>
              <a:gd name="connsiteX5" fmla="*/ 2040116 w 2717908"/>
              <a:gd name="connsiteY5" fmla="*/ 165534 h 5837815"/>
              <a:gd name="connsiteX6" fmla="*/ 2141716 w 2717908"/>
              <a:gd name="connsiteY6" fmla="*/ 3609 h 5837815"/>
              <a:gd name="connsiteX7" fmla="*/ 2443332 w 2717908"/>
              <a:gd name="connsiteY7" fmla="*/ 3610 h 5837815"/>
              <a:gd name="connsiteX8" fmla="*/ 2716391 w 2717908"/>
              <a:gd name="connsiteY8" fmla="*/ 378269 h 5837815"/>
              <a:gd name="connsiteX9" fmla="*/ 2716391 w 2717908"/>
              <a:gd name="connsiteY9" fmla="*/ 5574139 h 5837815"/>
              <a:gd name="connsiteX10" fmla="*/ 2224257 w 2717908"/>
              <a:gd name="connsiteY10" fmla="*/ 5837673 h 5837815"/>
              <a:gd name="connsiteX11" fmla="*/ 303400 w 2717908"/>
              <a:gd name="connsiteY11" fmla="*/ 5834498 h 5837815"/>
              <a:gd name="connsiteX12" fmla="*/ 1766 w 2717908"/>
              <a:gd name="connsiteY12" fmla="*/ 5472539 h 5837815"/>
              <a:gd name="connsiteX13" fmla="*/ 1766 w 2717908"/>
              <a:gd name="connsiteY13" fmla="*/ 314769 h 5837815"/>
              <a:gd name="connsiteX0" fmla="*/ 1766 w 2733247"/>
              <a:gd name="connsiteY0" fmla="*/ 314769 h 5837815"/>
              <a:gd name="connsiteX1" fmla="*/ 389125 w 2733247"/>
              <a:gd name="connsiteY1" fmla="*/ 435 h 5837815"/>
              <a:gd name="connsiteX2" fmla="*/ 579616 w 2733247"/>
              <a:gd name="connsiteY2" fmla="*/ 434 h 5837815"/>
              <a:gd name="connsiteX3" fmla="*/ 712966 w 2733247"/>
              <a:gd name="connsiteY3" fmla="*/ 162359 h 5837815"/>
              <a:gd name="connsiteX4" fmla="*/ 1341616 w 2733247"/>
              <a:gd name="connsiteY4" fmla="*/ 162359 h 5837815"/>
              <a:gd name="connsiteX5" fmla="*/ 2040116 w 2733247"/>
              <a:gd name="connsiteY5" fmla="*/ 165534 h 5837815"/>
              <a:gd name="connsiteX6" fmla="*/ 2141716 w 2733247"/>
              <a:gd name="connsiteY6" fmla="*/ 3609 h 5837815"/>
              <a:gd name="connsiteX7" fmla="*/ 2443332 w 2733247"/>
              <a:gd name="connsiteY7" fmla="*/ 3610 h 5837815"/>
              <a:gd name="connsiteX8" fmla="*/ 2732266 w 2733247"/>
              <a:gd name="connsiteY8" fmla="*/ 381444 h 5837815"/>
              <a:gd name="connsiteX9" fmla="*/ 2716391 w 2733247"/>
              <a:gd name="connsiteY9" fmla="*/ 5574139 h 5837815"/>
              <a:gd name="connsiteX10" fmla="*/ 2224257 w 2733247"/>
              <a:gd name="connsiteY10" fmla="*/ 5837673 h 5837815"/>
              <a:gd name="connsiteX11" fmla="*/ 303400 w 2733247"/>
              <a:gd name="connsiteY11" fmla="*/ 5834498 h 5837815"/>
              <a:gd name="connsiteX12" fmla="*/ 1766 w 2733247"/>
              <a:gd name="connsiteY12" fmla="*/ 5472539 h 5837815"/>
              <a:gd name="connsiteX13" fmla="*/ 1766 w 2733247"/>
              <a:gd name="connsiteY13" fmla="*/ 314769 h 5837815"/>
              <a:gd name="connsiteX0" fmla="*/ 1766 w 2732605"/>
              <a:gd name="connsiteY0" fmla="*/ 314769 h 5837815"/>
              <a:gd name="connsiteX1" fmla="*/ 389125 w 2732605"/>
              <a:gd name="connsiteY1" fmla="*/ 435 h 5837815"/>
              <a:gd name="connsiteX2" fmla="*/ 579616 w 2732605"/>
              <a:gd name="connsiteY2" fmla="*/ 434 h 5837815"/>
              <a:gd name="connsiteX3" fmla="*/ 712966 w 2732605"/>
              <a:gd name="connsiteY3" fmla="*/ 162359 h 5837815"/>
              <a:gd name="connsiteX4" fmla="*/ 1341616 w 2732605"/>
              <a:gd name="connsiteY4" fmla="*/ 162359 h 5837815"/>
              <a:gd name="connsiteX5" fmla="*/ 2040116 w 2732605"/>
              <a:gd name="connsiteY5" fmla="*/ 165534 h 5837815"/>
              <a:gd name="connsiteX6" fmla="*/ 2141716 w 2732605"/>
              <a:gd name="connsiteY6" fmla="*/ 3609 h 5837815"/>
              <a:gd name="connsiteX7" fmla="*/ 2443332 w 2732605"/>
              <a:gd name="connsiteY7" fmla="*/ 3610 h 5837815"/>
              <a:gd name="connsiteX8" fmla="*/ 2732266 w 2732605"/>
              <a:gd name="connsiteY8" fmla="*/ 381444 h 5837815"/>
              <a:gd name="connsiteX9" fmla="*/ 2716391 w 2732605"/>
              <a:gd name="connsiteY9" fmla="*/ 5574139 h 5837815"/>
              <a:gd name="connsiteX10" fmla="*/ 2224257 w 2732605"/>
              <a:gd name="connsiteY10" fmla="*/ 5837673 h 5837815"/>
              <a:gd name="connsiteX11" fmla="*/ 303400 w 2732605"/>
              <a:gd name="connsiteY11" fmla="*/ 5834498 h 5837815"/>
              <a:gd name="connsiteX12" fmla="*/ 1766 w 2732605"/>
              <a:gd name="connsiteY12" fmla="*/ 5472539 h 5837815"/>
              <a:gd name="connsiteX13" fmla="*/ 1766 w 2732605"/>
              <a:gd name="connsiteY13" fmla="*/ 314769 h 583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605" h="5837815">
                <a:moveTo>
                  <a:pt x="1766" y="314769"/>
                </a:moveTo>
                <a:cubicBezTo>
                  <a:pt x="1766" y="55245"/>
                  <a:pt x="142301" y="-5915"/>
                  <a:pt x="389125" y="435"/>
                </a:cubicBezTo>
                <a:lnTo>
                  <a:pt x="579616" y="434"/>
                </a:lnTo>
                <a:cubicBezTo>
                  <a:pt x="664283" y="44884"/>
                  <a:pt x="615599" y="162359"/>
                  <a:pt x="712966" y="162359"/>
                </a:cubicBezTo>
                <a:lnTo>
                  <a:pt x="1341616" y="162359"/>
                </a:lnTo>
                <a:lnTo>
                  <a:pt x="2040116" y="165534"/>
                </a:lnTo>
                <a:cubicBezTo>
                  <a:pt x="2113141" y="152834"/>
                  <a:pt x="2052816" y="54409"/>
                  <a:pt x="2141716" y="3609"/>
                </a:cubicBezTo>
                <a:lnTo>
                  <a:pt x="2443332" y="3610"/>
                </a:lnTo>
                <a:cubicBezTo>
                  <a:pt x="2721906" y="22660"/>
                  <a:pt x="2735441" y="188595"/>
                  <a:pt x="2732266" y="381444"/>
                </a:cubicBezTo>
                <a:cubicBezTo>
                  <a:pt x="2731208" y="2114459"/>
                  <a:pt x="2717449" y="3841124"/>
                  <a:pt x="2716391" y="5574139"/>
                </a:cubicBezTo>
                <a:cubicBezTo>
                  <a:pt x="2690991" y="5852713"/>
                  <a:pt x="2483781" y="5837673"/>
                  <a:pt x="2224257" y="5837673"/>
                </a:cubicBezTo>
                <a:lnTo>
                  <a:pt x="303400" y="5834498"/>
                </a:lnTo>
                <a:cubicBezTo>
                  <a:pt x="120076" y="5844023"/>
                  <a:pt x="-17284" y="5738413"/>
                  <a:pt x="1766" y="5472539"/>
                </a:cubicBezTo>
                <a:cubicBezTo>
                  <a:pt x="3883" y="3752224"/>
                  <a:pt x="-351" y="2035084"/>
                  <a:pt x="1766"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11" name="Picture 10" descr="A cell phone mockup.">
            <a:extLst>
              <a:ext uri="{FF2B5EF4-FFF2-40B4-BE49-F238E27FC236}">
                <a16:creationId xmlns:a16="http://schemas.microsoft.com/office/drawing/2014/main" id="{4D58CFB3-C44C-3390-1B20-6D991618C6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14229" y="514350"/>
            <a:ext cx="3035358" cy="6149442"/>
          </a:xfrm>
          <a:prstGeom prst="rect">
            <a:avLst/>
          </a:prstGeom>
          <a:effectLst>
            <a:outerShdw blurRad="122251" algn="ctr" rotWithShape="0">
              <a:prstClr val="black">
                <a:alpha val="32000"/>
              </a:prstClr>
            </a:outerShdw>
          </a:effectLst>
        </p:spPr>
      </p:pic>
      <p:sp>
        <p:nvSpPr>
          <p:cNvPr id="4" name="Footer Placeholder 7">
            <a:extLst>
              <a:ext uri="{FF2B5EF4-FFF2-40B4-BE49-F238E27FC236}">
                <a16:creationId xmlns:a16="http://schemas.microsoft.com/office/drawing/2014/main" id="{74FD1901-B6FB-AC1B-E01D-EEC985FC0C3B}"/>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12" name="Title Placeholder 2">
            <a:extLst>
              <a:ext uri="{FF2B5EF4-FFF2-40B4-BE49-F238E27FC236}">
                <a16:creationId xmlns:a16="http://schemas.microsoft.com/office/drawing/2014/main" id="{B6465F15-3753-C154-C36B-33126EB9F74F}"/>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3" name="Date Placeholder 3">
            <a:extLst>
              <a:ext uri="{FF2B5EF4-FFF2-40B4-BE49-F238E27FC236}">
                <a16:creationId xmlns:a16="http://schemas.microsoft.com/office/drawing/2014/main" id="{BE2657FA-6628-50D3-8F86-1EE0293CFDB0}"/>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51AEA640-6144-D241-B63F-7D33D30F14C5}" type="datetime1">
              <a:rPr lang="de-DE" smtClean="0"/>
              <a:t>21.11.24</a:t>
            </a:fld>
            <a:endParaRPr lang="en-US"/>
          </a:p>
        </p:txBody>
      </p:sp>
    </p:spTree>
    <p:extLst>
      <p:ext uri="{BB962C8B-B14F-4D97-AF65-F5344CB8AC3E}">
        <p14:creationId xmlns:p14="http://schemas.microsoft.com/office/powerpoint/2010/main" val="351948869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Mock Up - Mobile Macro">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26" name="Picture Placeholder 20">
            <a:extLst>
              <a:ext uri="{FF2B5EF4-FFF2-40B4-BE49-F238E27FC236}">
                <a16:creationId xmlns:a16="http://schemas.microsoft.com/office/drawing/2014/main" id="{4A129B1F-9E0D-2942-00E3-223E7A35C742}"/>
              </a:ext>
            </a:extLst>
          </p:cNvPr>
          <p:cNvSpPr>
            <a:spLocks noGrp="1"/>
          </p:cNvSpPr>
          <p:nvPr>
            <p:ph type="pic" sz="quarter" idx="11" hasCustomPrompt="1"/>
          </p:nvPr>
        </p:nvSpPr>
        <p:spPr>
          <a:xfrm>
            <a:off x="3697934" y="1104900"/>
            <a:ext cx="4548916" cy="5771349"/>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31489 w 2748048"/>
              <a:gd name="connsiteY0" fmla="*/ 314769 h 5837815"/>
              <a:gd name="connsiteX1" fmla="*/ 418848 w 2748048"/>
              <a:gd name="connsiteY1" fmla="*/ 435 h 5837815"/>
              <a:gd name="connsiteX2" fmla="*/ 609339 w 2748048"/>
              <a:gd name="connsiteY2" fmla="*/ 434 h 5837815"/>
              <a:gd name="connsiteX3" fmla="*/ 742689 w 2748048"/>
              <a:gd name="connsiteY3" fmla="*/ 162359 h 5837815"/>
              <a:gd name="connsiteX4" fmla="*/ 1371339 w 2748048"/>
              <a:gd name="connsiteY4" fmla="*/ 162359 h 5837815"/>
              <a:gd name="connsiteX5" fmla="*/ 2069839 w 2748048"/>
              <a:gd name="connsiteY5" fmla="*/ 165534 h 5837815"/>
              <a:gd name="connsiteX6" fmla="*/ 2171439 w 2748048"/>
              <a:gd name="connsiteY6" fmla="*/ 3609 h 5837815"/>
              <a:gd name="connsiteX7" fmla="*/ 2473055 w 2748048"/>
              <a:gd name="connsiteY7" fmla="*/ 3610 h 5837815"/>
              <a:gd name="connsiteX8" fmla="*/ 2746114 w 2748048"/>
              <a:gd name="connsiteY8" fmla="*/ 378269 h 5837815"/>
              <a:gd name="connsiteX9" fmla="*/ 2746114 w 2748048"/>
              <a:gd name="connsiteY9" fmla="*/ 5574139 h 5837815"/>
              <a:gd name="connsiteX10" fmla="*/ 2253980 w 2748048"/>
              <a:gd name="connsiteY10" fmla="*/ 5837673 h 5837815"/>
              <a:gd name="connsiteX11" fmla="*/ 333123 w 2748048"/>
              <a:gd name="connsiteY11" fmla="*/ 5834498 h 5837815"/>
              <a:gd name="connsiteX12" fmla="*/ 31489 w 2748048"/>
              <a:gd name="connsiteY12" fmla="*/ 5472539 h 5837815"/>
              <a:gd name="connsiteX13" fmla="*/ 23554 w 2748048"/>
              <a:gd name="connsiteY13" fmla="*/ 3553355 h 5837815"/>
              <a:gd name="connsiteX14" fmla="*/ 31489 w 2748048"/>
              <a:gd name="connsiteY14" fmla="*/ 314769 h 5837815"/>
              <a:gd name="connsiteX0" fmla="*/ 31489 w 2779899"/>
              <a:gd name="connsiteY0" fmla="*/ 314769 h 5837815"/>
              <a:gd name="connsiteX1" fmla="*/ 418848 w 2779899"/>
              <a:gd name="connsiteY1" fmla="*/ 435 h 5837815"/>
              <a:gd name="connsiteX2" fmla="*/ 609339 w 2779899"/>
              <a:gd name="connsiteY2" fmla="*/ 434 h 5837815"/>
              <a:gd name="connsiteX3" fmla="*/ 742689 w 2779899"/>
              <a:gd name="connsiteY3" fmla="*/ 162359 h 5837815"/>
              <a:gd name="connsiteX4" fmla="*/ 1371339 w 2779899"/>
              <a:gd name="connsiteY4" fmla="*/ 162359 h 5837815"/>
              <a:gd name="connsiteX5" fmla="*/ 2069839 w 2779899"/>
              <a:gd name="connsiteY5" fmla="*/ 165534 h 5837815"/>
              <a:gd name="connsiteX6" fmla="*/ 2171439 w 2779899"/>
              <a:gd name="connsiteY6" fmla="*/ 3609 h 5837815"/>
              <a:gd name="connsiteX7" fmla="*/ 2473055 w 2779899"/>
              <a:gd name="connsiteY7" fmla="*/ 3610 h 5837815"/>
              <a:gd name="connsiteX8" fmla="*/ 2746114 w 2779899"/>
              <a:gd name="connsiteY8" fmla="*/ 378269 h 5837815"/>
              <a:gd name="connsiteX9" fmla="*/ 2737742 w 2779899"/>
              <a:gd name="connsiteY9" fmla="*/ 3696834 h 5837815"/>
              <a:gd name="connsiteX10" fmla="*/ 2746114 w 2779899"/>
              <a:gd name="connsiteY10" fmla="*/ 5574139 h 5837815"/>
              <a:gd name="connsiteX11" fmla="*/ 2253980 w 2779899"/>
              <a:gd name="connsiteY11" fmla="*/ 5837673 h 5837815"/>
              <a:gd name="connsiteX12" fmla="*/ 333123 w 2779899"/>
              <a:gd name="connsiteY12" fmla="*/ 5834498 h 5837815"/>
              <a:gd name="connsiteX13" fmla="*/ 31489 w 2779899"/>
              <a:gd name="connsiteY13" fmla="*/ 5472539 h 5837815"/>
              <a:gd name="connsiteX14" fmla="*/ 23554 w 2779899"/>
              <a:gd name="connsiteY14" fmla="*/ 3553355 h 5837815"/>
              <a:gd name="connsiteX15" fmla="*/ 31489 w 2779899"/>
              <a:gd name="connsiteY15" fmla="*/ 314769 h 5837815"/>
              <a:gd name="connsiteX0" fmla="*/ 31489 w 2782025"/>
              <a:gd name="connsiteY0" fmla="*/ 314769 h 5837815"/>
              <a:gd name="connsiteX1" fmla="*/ 418848 w 2782025"/>
              <a:gd name="connsiteY1" fmla="*/ 435 h 5837815"/>
              <a:gd name="connsiteX2" fmla="*/ 609339 w 2782025"/>
              <a:gd name="connsiteY2" fmla="*/ 434 h 5837815"/>
              <a:gd name="connsiteX3" fmla="*/ 742689 w 2782025"/>
              <a:gd name="connsiteY3" fmla="*/ 162359 h 5837815"/>
              <a:gd name="connsiteX4" fmla="*/ 1371339 w 2782025"/>
              <a:gd name="connsiteY4" fmla="*/ 162359 h 5837815"/>
              <a:gd name="connsiteX5" fmla="*/ 2069839 w 2782025"/>
              <a:gd name="connsiteY5" fmla="*/ 165534 h 5837815"/>
              <a:gd name="connsiteX6" fmla="*/ 2171439 w 2782025"/>
              <a:gd name="connsiteY6" fmla="*/ 3609 h 5837815"/>
              <a:gd name="connsiteX7" fmla="*/ 2473055 w 2782025"/>
              <a:gd name="connsiteY7" fmla="*/ 3610 h 5837815"/>
              <a:gd name="connsiteX8" fmla="*/ 2746114 w 2782025"/>
              <a:gd name="connsiteY8" fmla="*/ 378269 h 5837815"/>
              <a:gd name="connsiteX9" fmla="*/ 2746413 w 2782025"/>
              <a:gd name="connsiteY9" fmla="*/ 3705802 h 5837815"/>
              <a:gd name="connsiteX10" fmla="*/ 2746114 w 2782025"/>
              <a:gd name="connsiteY10" fmla="*/ 5574139 h 5837815"/>
              <a:gd name="connsiteX11" fmla="*/ 2253980 w 2782025"/>
              <a:gd name="connsiteY11" fmla="*/ 5837673 h 5837815"/>
              <a:gd name="connsiteX12" fmla="*/ 333123 w 2782025"/>
              <a:gd name="connsiteY12" fmla="*/ 5834498 h 5837815"/>
              <a:gd name="connsiteX13" fmla="*/ 31489 w 2782025"/>
              <a:gd name="connsiteY13" fmla="*/ 5472539 h 5837815"/>
              <a:gd name="connsiteX14" fmla="*/ 23554 w 2782025"/>
              <a:gd name="connsiteY14" fmla="*/ 3553355 h 5837815"/>
              <a:gd name="connsiteX15" fmla="*/ 31489 w 2782025"/>
              <a:gd name="connsiteY15" fmla="*/ 314769 h 5837815"/>
              <a:gd name="connsiteX0" fmla="*/ 31489 w 2794620"/>
              <a:gd name="connsiteY0" fmla="*/ 314769 h 5837673"/>
              <a:gd name="connsiteX1" fmla="*/ 418848 w 2794620"/>
              <a:gd name="connsiteY1" fmla="*/ 435 h 5837673"/>
              <a:gd name="connsiteX2" fmla="*/ 609339 w 2794620"/>
              <a:gd name="connsiteY2" fmla="*/ 434 h 5837673"/>
              <a:gd name="connsiteX3" fmla="*/ 742689 w 2794620"/>
              <a:gd name="connsiteY3" fmla="*/ 162359 h 5837673"/>
              <a:gd name="connsiteX4" fmla="*/ 1371339 w 2794620"/>
              <a:gd name="connsiteY4" fmla="*/ 162359 h 5837673"/>
              <a:gd name="connsiteX5" fmla="*/ 2069839 w 2794620"/>
              <a:gd name="connsiteY5" fmla="*/ 165534 h 5837673"/>
              <a:gd name="connsiteX6" fmla="*/ 2171439 w 2794620"/>
              <a:gd name="connsiteY6" fmla="*/ 3609 h 5837673"/>
              <a:gd name="connsiteX7" fmla="*/ 2473055 w 2794620"/>
              <a:gd name="connsiteY7" fmla="*/ 3610 h 5837673"/>
              <a:gd name="connsiteX8" fmla="*/ 2746114 w 2794620"/>
              <a:gd name="connsiteY8" fmla="*/ 378269 h 5837673"/>
              <a:gd name="connsiteX9" fmla="*/ 2746413 w 2794620"/>
              <a:gd name="connsiteY9" fmla="*/ 3705802 h 5837673"/>
              <a:gd name="connsiteX10" fmla="*/ 2253980 w 2794620"/>
              <a:gd name="connsiteY10" fmla="*/ 5837673 h 5837673"/>
              <a:gd name="connsiteX11" fmla="*/ 333123 w 2794620"/>
              <a:gd name="connsiteY11" fmla="*/ 5834498 h 5837673"/>
              <a:gd name="connsiteX12" fmla="*/ 31489 w 2794620"/>
              <a:gd name="connsiteY12" fmla="*/ 5472539 h 5837673"/>
              <a:gd name="connsiteX13" fmla="*/ 23554 w 2794620"/>
              <a:gd name="connsiteY13" fmla="*/ 3553355 h 5837673"/>
              <a:gd name="connsiteX14" fmla="*/ 31489 w 2794620"/>
              <a:gd name="connsiteY14" fmla="*/ 314769 h 5837673"/>
              <a:gd name="connsiteX0" fmla="*/ 31489 w 2935281"/>
              <a:gd name="connsiteY0" fmla="*/ 314769 h 5835085"/>
              <a:gd name="connsiteX1" fmla="*/ 418848 w 2935281"/>
              <a:gd name="connsiteY1" fmla="*/ 435 h 5835085"/>
              <a:gd name="connsiteX2" fmla="*/ 609339 w 2935281"/>
              <a:gd name="connsiteY2" fmla="*/ 434 h 5835085"/>
              <a:gd name="connsiteX3" fmla="*/ 742689 w 2935281"/>
              <a:gd name="connsiteY3" fmla="*/ 162359 h 5835085"/>
              <a:gd name="connsiteX4" fmla="*/ 1371339 w 2935281"/>
              <a:gd name="connsiteY4" fmla="*/ 162359 h 5835085"/>
              <a:gd name="connsiteX5" fmla="*/ 2069839 w 2935281"/>
              <a:gd name="connsiteY5" fmla="*/ 165534 h 5835085"/>
              <a:gd name="connsiteX6" fmla="*/ 2171439 w 2935281"/>
              <a:gd name="connsiteY6" fmla="*/ 3609 h 5835085"/>
              <a:gd name="connsiteX7" fmla="*/ 2473055 w 2935281"/>
              <a:gd name="connsiteY7" fmla="*/ 3610 h 5835085"/>
              <a:gd name="connsiteX8" fmla="*/ 2746114 w 2935281"/>
              <a:gd name="connsiteY8" fmla="*/ 378269 h 5835085"/>
              <a:gd name="connsiteX9" fmla="*/ 2746413 w 2935281"/>
              <a:gd name="connsiteY9" fmla="*/ 3705802 h 5835085"/>
              <a:gd name="connsiteX10" fmla="*/ 333123 w 2935281"/>
              <a:gd name="connsiteY10" fmla="*/ 5834498 h 5835085"/>
              <a:gd name="connsiteX11" fmla="*/ 31489 w 2935281"/>
              <a:gd name="connsiteY11" fmla="*/ 5472539 h 5835085"/>
              <a:gd name="connsiteX12" fmla="*/ 23554 w 2935281"/>
              <a:gd name="connsiteY12" fmla="*/ 3553355 h 5835085"/>
              <a:gd name="connsiteX13" fmla="*/ 31489 w 2935281"/>
              <a:gd name="connsiteY13" fmla="*/ 314769 h 5835085"/>
              <a:gd name="connsiteX0" fmla="*/ 203771 w 3129861"/>
              <a:gd name="connsiteY0" fmla="*/ 314769 h 5473041"/>
              <a:gd name="connsiteX1" fmla="*/ 591130 w 3129861"/>
              <a:gd name="connsiteY1" fmla="*/ 435 h 5473041"/>
              <a:gd name="connsiteX2" fmla="*/ 781621 w 3129861"/>
              <a:gd name="connsiteY2" fmla="*/ 434 h 5473041"/>
              <a:gd name="connsiteX3" fmla="*/ 914971 w 3129861"/>
              <a:gd name="connsiteY3" fmla="*/ 162359 h 5473041"/>
              <a:gd name="connsiteX4" fmla="*/ 1543621 w 3129861"/>
              <a:gd name="connsiteY4" fmla="*/ 162359 h 5473041"/>
              <a:gd name="connsiteX5" fmla="*/ 2242121 w 3129861"/>
              <a:gd name="connsiteY5" fmla="*/ 165534 h 5473041"/>
              <a:gd name="connsiteX6" fmla="*/ 2343721 w 3129861"/>
              <a:gd name="connsiteY6" fmla="*/ 3609 h 5473041"/>
              <a:gd name="connsiteX7" fmla="*/ 2645337 w 3129861"/>
              <a:gd name="connsiteY7" fmla="*/ 3610 h 5473041"/>
              <a:gd name="connsiteX8" fmla="*/ 2918396 w 3129861"/>
              <a:gd name="connsiteY8" fmla="*/ 378269 h 5473041"/>
              <a:gd name="connsiteX9" fmla="*/ 2918695 w 3129861"/>
              <a:gd name="connsiteY9" fmla="*/ 3705802 h 5473041"/>
              <a:gd name="connsiteX10" fmla="*/ 203771 w 3129861"/>
              <a:gd name="connsiteY10" fmla="*/ 5472539 h 5473041"/>
              <a:gd name="connsiteX11" fmla="*/ 195836 w 3129861"/>
              <a:gd name="connsiteY11" fmla="*/ 3553355 h 5473041"/>
              <a:gd name="connsiteX12" fmla="*/ 203771 w 3129861"/>
              <a:gd name="connsiteY12" fmla="*/ 314769 h 5473041"/>
              <a:gd name="connsiteX0" fmla="*/ 31490 w 2958166"/>
              <a:gd name="connsiteY0" fmla="*/ 314769 h 4046110"/>
              <a:gd name="connsiteX1" fmla="*/ 418849 w 2958166"/>
              <a:gd name="connsiteY1" fmla="*/ 435 h 4046110"/>
              <a:gd name="connsiteX2" fmla="*/ 609340 w 2958166"/>
              <a:gd name="connsiteY2" fmla="*/ 434 h 4046110"/>
              <a:gd name="connsiteX3" fmla="*/ 742690 w 2958166"/>
              <a:gd name="connsiteY3" fmla="*/ 162359 h 4046110"/>
              <a:gd name="connsiteX4" fmla="*/ 1371340 w 2958166"/>
              <a:gd name="connsiteY4" fmla="*/ 162359 h 4046110"/>
              <a:gd name="connsiteX5" fmla="*/ 2069840 w 2958166"/>
              <a:gd name="connsiteY5" fmla="*/ 165534 h 4046110"/>
              <a:gd name="connsiteX6" fmla="*/ 2171440 w 2958166"/>
              <a:gd name="connsiteY6" fmla="*/ 3609 h 4046110"/>
              <a:gd name="connsiteX7" fmla="*/ 2473056 w 2958166"/>
              <a:gd name="connsiteY7" fmla="*/ 3610 h 4046110"/>
              <a:gd name="connsiteX8" fmla="*/ 2746115 w 2958166"/>
              <a:gd name="connsiteY8" fmla="*/ 378269 h 4046110"/>
              <a:gd name="connsiteX9" fmla="*/ 2746414 w 2958166"/>
              <a:gd name="connsiteY9" fmla="*/ 3705802 h 4046110"/>
              <a:gd name="connsiteX10" fmla="*/ 23555 w 2958166"/>
              <a:gd name="connsiteY10" fmla="*/ 3553355 h 4046110"/>
              <a:gd name="connsiteX11" fmla="*/ 31490 w 2958166"/>
              <a:gd name="connsiteY11" fmla="*/ 314769 h 4046110"/>
              <a:gd name="connsiteX0" fmla="*/ 31490 w 2958166"/>
              <a:gd name="connsiteY0" fmla="*/ 314769 h 4046110"/>
              <a:gd name="connsiteX1" fmla="*/ 418849 w 2958166"/>
              <a:gd name="connsiteY1" fmla="*/ 435 h 4046110"/>
              <a:gd name="connsiteX2" fmla="*/ 609340 w 2958166"/>
              <a:gd name="connsiteY2" fmla="*/ 434 h 4046110"/>
              <a:gd name="connsiteX3" fmla="*/ 742690 w 2958166"/>
              <a:gd name="connsiteY3" fmla="*/ 162359 h 4046110"/>
              <a:gd name="connsiteX4" fmla="*/ 1371340 w 2958166"/>
              <a:gd name="connsiteY4" fmla="*/ 162359 h 4046110"/>
              <a:gd name="connsiteX5" fmla="*/ 2069840 w 2958166"/>
              <a:gd name="connsiteY5" fmla="*/ 165534 h 4046110"/>
              <a:gd name="connsiteX6" fmla="*/ 2171440 w 2958166"/>
              <a:gd name="connsiteY6" fmla="*/ 3609 h 4046110"/>
              <a:gd name="connsiteX7" fmla="*/ 2473056 w 2958166"/>
              <a:gd name="connsiteY7" fmla="*/ 3610 h 4046110"/>
              <a:gd name="connsiteX8" fmla="*/ 2746115 w 2958166"/>
              <a:gd name="connsiteY8" fmla="*/ 378269 h 4046110"/>
              <a:gd name="connsiteX9" fmla="*/ 2746414 w 2958166"/>
              <a:gd name="connsiteY9" fmla="*/ 3705802 h 4046110"/>
              <a:gd name="connsiteX10" fmla="*/ 23555 w 2958166"/>
              <a:gd name="connsiteY10" fmla="*/ 3553355 h 4046110"/>
              <a:gd name="connsiteX11" fmla="*/ 31490 w 2958166"/>
              <a:gd name="connsiteY11" fmla="*/ 314769 h 4046110"/>
              <a:gd name="connsiteX0" fmla="*/ 31490 w 2766450"/>
              <a:gd name="connsiteY0" fmla="*/ 314769 h 4046110"/>
              <a:gd name="connsiteX1" fmla="*/ 418849 w 2766450"/>
              <a:gd name="connsiteY1" fmla="*/ 435 h 4046110"/>
              <a:gd name="connsiteX2" fmla="*/ 609340 w 2766450"/>
              <a:gd name="connsiteY2" fmla="*/ 434 h 4046110"/>
              <a:gd name="connsiteX3" fmla="*/ 742690 w 2766450"/>
              <a:gd name="connsiteY3" fmla="*/ 162359 h 4046110"/>
              <a:gd name="connsiteX4" fmla="*/ 1371340 w 2766450"/>
              <a:gd name="connsiteY4" fmla="*/ 162359 h 4046110"/>
              <a:gd name="connsiteX5" fmla="*/ 2069840 w 2766450"/>
              <a:gd name="connsiteY5" fmla="*/ 165534 h 4046110"/>
              <a:gd name="connsiteX6" fmla="*/ 2171440 w 2766450"/>
              <a:gd name="connsiteY6" fmla="*/ 3609 h 4046110"/>
              <a:gd name="connsiteX7" fmla="*/ 2473056 w 2766450"/>
              <a:gd name="connsiteY7" fmla="*/ 3610 h 4046110"/>
              <a:gd name="connsiteX8" fmla="*/ 2746115 w 2766450"/>
              <a:gd name="connsiteY8" fmla="*/ 378269 h 4046110"/>
              <a:gd name="connsiteX9" fmla="*/ 2746414 w 2766450"/>
              <a:gd name="connsiteY9" fmla="*/ 3705802 h 4046110"/>
              <a:gd name="connsiteX10" fmla="*/ 23555 w 2766450"/>
              <a:gd name="connsiteY10" fmla="*/ 3553355 h 4046110"/>
              <a:gd name="connsiteX11" fmla="*/ 31490 w 2766450"/>
              <a:gd name="connsiteY11" fmla="*/ 314769 h 4046110"/>
              <a:gd name="connsiteX0" fmla="*/ 31490 w 2766450"/>
              <a:gd name="connsiteY0" fmla="*/ 314769 h 3851251"/>
              <a:gd name="connsiteX1" fmla="*/ 418849 w 2766450"/>
              <a:gd name="connsiteY1" fmla="*/ 435 h 3851251"/>
              <a:gd name="connsiteX2" fmla="*/ 609340 w 2766450"/>
              <a:gd name="connsiteY2" fmla="*/ 434 h 3851251"/>
              <a:gd name="connsiteX3" fmla="*/ 742690 w 2766450"/>
              <a:gd name="connsiteY3" fmla="*/ 162359 h 3851251"/>
              <a:gd name="connsiteX4" fmla="*/ 1371340 w 2766450"/>
              <a:gd name="connsiteY4" fmla="*/ 162359 h 3851251"/>
              <a:gd name="connsiteX5" fmla="*/ 2069840 w 2766450"/>
              <a:gd name="connsiteY5" fmla="*/ 165534 h 3851251"/>
              <a:gd name="connsiteX6" fmla="*/ 2171440 w 2766450"/>
              <a:gd name="connsiteY6" fmla="*/ 3609 h 3851251"/>
              <a:gd name="connsiteX7" fmla="*/ 2473056 w 2766450"/>
              <a:gd name="connsiteY7" fmla="*/ 3610 h 3851251"/>
              <a:gd name="connsiteX8" fmla="*/ 2746115 w 2766450"/>
              <a:gd name="connsiteY8" fmla="*/ 378269 h 3851251"/>
              <a:gd name="connsiteX9" fmla="*/ 2746414 w 2766450"/>
              <a:gd name="connsiteY9" fmla="*/ 3705802 h 3851251"/>
              <a:gd name="connsiteX10" fmla="*/ 23555 w 2766450"/>
              <a:gd name="connsiteY10" fmla="*/ 3553355 h 3851251"/>
              <a:gd name="connsiteX11" fmla="*/ 31490 w 2766450"/>
              <a:gd name="connsiteY11" fmla="*/ 314769 h 3851251"/>
              <a:gd name="connsiteX0" fmla="*/ 31490 w 2766450"/>
              <a:gd name="connsiteY0" fmla="*/ 314769 h 3705802"/>
              <a:gd name="connsiteX1" fmla="*/ 418849 w 2766450"/>
              <a:gd name="connsiteY1" fmla="*/ 435 h 3705802"/>
              <a:gd name="connsiteX2" fmla="*/ 609340 w 2766450"/>
              <a:gd name="connsiteY2" fmla="*/ 434 h 3705802"/>
              <a:gd name="connsiteX3" fmla="*/ 742690 w 2766450"/>
              <a:gd name="connsiteY3" fmla="*/ 162359 h 3705802"/>
              <a:gd name="connsiteX4" fmla="*/ 1371340 w 2766450"/>
              <a:gd name="connsiteY4" fmla="*/ 162359 h 3705802"/>
              <a:gd name="connsiteX5" fmla="*/ 2069840 w 2766450"/>
              <a:gd name="connsiteY5" fmla="*/ 165534 h 3705802"/>
              <a:gd name="connsiteX6" fmla="*/ 2171440 w 2766450"/>
              <a:gd name="connsiteY6" fmla="*/ 3609 h 3705802"/>
              <a:gd name="connsiteX7" fmla="*/ 2473056 w 2766450"/>
              <a:gd name="connsiteY7" fmla="*/ 3610 h 3705802"/>
              <a:gd name="connsiteX8" fmla="*/ 2746115 w 2766450"/>
              <a:gd name="connsiteY8" fmla="*/ 378269 h 3705802"/>
              <a:gd name="connsiteX9" fmla="*/ 2746414 w 2766450"/>
              <a:gd name="connsiteY9" fmla="*/ 3705802 h 3705802"/>
              <a:gd name="connsiteX10" fmla="*/ 23555 w 2766450"/>
              <a:gd name="connsiteY10" fmla="*/ 3553355 h 3705802"/>
              <a:gd name="connsiteX11" fmla="*/ 31490 w 2766450"/>
              <a:gd name="connsiteY11" fmla="*/ 314769 h 3705802"/>
              <a:gd name="connsiteX0" fmla="*/ 31490 w 2769148"/>
              <a:gd name="connsiteY0" fmla="*/ 314769 h 3571290"/>
              <a:gd name="connsiteX1" fmla="*/ 418849 w 2769148"/>
              <a:gd name="connsiteY1" fmla="*/ 435 h 3571290"/>
              <a:gd name="connsiteX2" fmla="*/ 609340 w 2769148"/>
              <a:gd name="connsiteY2" fmla="*/ 434 h 3571290"/>
              <a:gd name="connsiteX3" fmla="*/ 742690 w 2769148"/>
              <a:gd name="connsiteY3" fmla="*/ 162359 h 3571290"/>
              <a:gd name="connsiteX4" fmla="*/ 1371340 w 2769148"/>
              <a:gd name="connsiteY4" fmla="*/ 162359 h 3571290"/>
              <a:gd name="connsiteX5" fmla="*/ 2069840 w 2769148"/>
              <a:gd name="connsiteY5" fmla="*/ 165534 h 3571290"/>
              <a:gd name="connsiteX6" fmla="*/ 2171440 w 2769148"/>
              <a:gd name="connsiteY6" fmla="*/ 3609 h 3571290"/>
              <a:gd name="connsiteX7" fmla="*/ 2473056 w 2769148"/>
              <a:gd name="connsiteY7" fmla="*/ 3610 h 3571290"/>
              <a:gd name="connsiteX8" fmla="*/ 2746115 w 2769148"/>
              <a:gd name="connsiteY8" fmla="*/ 378269 h 3571290"/>
              <a:gd name="connsiteX9" fmla="*/ 2755086 w 2769148"/>
              <a:gd name="connsiteY9" fmla="*/ 3571290 h 3571290"/>
              <a:gd name="connsiteX10" fmla="*/ 23555 w 2769148"/>
              <a:gd name="connsiteY10" fmla="*/ 3553355 h 3571290"/>
              <a:gd name="connsiteX11" fmla="*/ 31490 w 2769148"/>
              <a:gd name="connsiteY11" fmla="*/ 314769 h 3571290"/>
              <a:gd name="connsiteX0" fmla="*/ 31490 w 2769148"/>
              <a:gd name="connsiteY0" fmla="*/ 314769 h 3571290"/>
              <a:gd name="connsiteX1" fmla="*/ 418849 w 2769148"/>
              <a:gd name="connsiteY1" fmla="*/ 435 h 3571290"/>
              <a:gd name="connsiteX2" fmla="*/ 609340 w 2769148"/>
              <a:gd name="connsiteY2" fmla="*/ 434 h 3571290"/>
              <a:gd name="connsiteX3" fmla="*/ 742690 w 2769148"/>
              <a:gd name="connsiteY3" fmla="*/ 162359 h 3571290"/>
              <a:gd name="connsiteX4" fmla="*/ 1371340 w 2769148"/>
              <a:gd name="connsiteY4" fmla="*/ 162359 h 3571290"/>
              <a:gd name="connsiteX5" fmla="*/ 2069840 w 2769148"/>
              <a:gd name="connsiteY5" fmla="*/ 165534 h 3571290"/>
              <a:gd name="connsiteX6" fmla="*/ 2171440 w 2769148"/>
              <a:gd name="connsiteY6" fmla="*/ 3609 h 3571290"/>
              <a:gd name="connsiteX7" fmla="*/ 2473056 w 2769148"/>
              <a:gd name="connsiteY7" fmla="*/ 3610 h 3571290"/>
              <a:gd name="connsiteX8" fmla="*/ 2746115 w 2769148"/>
              <a:gd name="connsiteY8" fmla="*/ 378269 h 3571290"/>
              <a:gd name="connsiteX9" fmla="*/ 2755086 w 2769148"/>
              <a:gd name="connsiteY9" fmla="*/ 3571290 h 3571290"/>
              <a:gd name="connsiteX10" fmla="*/ 23555 w 2769148"/>
              <a:gd name="connsiteY10" fmla="*/ 3553355 h 3571290"/>
              <a:gd name="connsiteX11" fmla="*/ 31490 w 2769148"/>
              <a:gd name="connsiteY11" fmla="*/ 314769 h 3571290"/>
              <a:gd name="connsiteX0" fmla="*/ 31490 w 2769148"/>
              <a:gd name="connsiteY0" fmla="*/ 314769 h 3553355"/>
              <a:gd name="connsiteX1" fmla="*/ 418849 w 2769148"/>
              <a:gd name="connsiteY1" fmla="*/ 435 h 3553355"/>
              <a:gd name="connsiteX2" fmla="*/ 609340 w 2769148"/>
              <a:gd name="connsiteY2" fmla="*/ 434 h 3553355"/>
              <a:gd name="connsiteX3" fmla="*/ 742690 w 2769148"/>
              <a:gd name="connsiteY3" fmla="*/ 162359 h 3553355"/>
              <a:gd name="connsiteX4" fmla="*/ 1371340 w 2769148"/>
              <a:gd name="connsiteY4" fmla="*/ 162359 h 3553355"/>
              <a:gd name="connsiteX5" fmla="*/ 2069840 w 2769148"/>
              <a:gd name="connsiteY5" fmla="*/ 165534 h 3553355"/>
              <a:gd name="connsiteX6" fmla="*/ 2171440 w 2769148"/>
              <a:gd name="connsiteY6" fmla="*/ 3609 h 3553355"/>
              <a:gd name="connsiteX7" fmla="*/ 2473056 w 2769148"/>
              <a:gd name="connsiteY7" fmla="*/ 3610 h 3553355"/>
              <a:gd name="connsiteX8" fmla="*/ 2746115 w 2769148"/>
              <a:gd name="connsiteY8" fmla="*/ 378269 h 3553355"/>
              <a:gd name="connsiteX9" fmla="*/ 2755086 w 2769148"/>
              <a:gd name="connsiteY9" fmla="*/ 3545804 h 3553355"/>
              <a:gd name="connsiteX10" fmla="*/ 23555 w 2769148"/>
              <a:gd name="connsiteY10" fmla="*/ 3553355 h 3553355"/>
              <a:gd name="connsiteX11" fmla="*/ 31490 w 2769148"/>
              <a:gd name="connsiteY11" fmla="*/ 314769 h 3553355"/>
              <a:gd name="connsiteX0" fmla="*/ 31490 w 2755930"/>
              <a:gd name="connsiteY0" fmla="*/ 314769 h 3553355"/>
              <a:gd name="connsiteX1" fmla="*/ 418849 w 2755930"/>
              <a:gd name="connsiteY1" fmla="*/ 435 h 3553355"/>
              <a:gd name="connsiteX2" fmla="*/ 609340 w 2755930"/>
              <a:gd name="connsiteY2" fmla="*/ 434 h 3553355"/>
              <a:gd name="connsiteX3" fmla="*/ 742690 w 2755930"/>
              <a:gd name="connsiteY3" fmla="*/ 162359 h 3553355"/>
              <a:gd name="connsiteX4" fmla="*/ 1371340 w 2755930"/>
              <a:gd name="connsiteY4" fmla="*/ 162359 h 3553355"/>
              <a:gd name="connsiteX5" fmla="*/ 2069840 w 2755930"/>
              <a:gd name="connsiteY5" fmla="*/ 165534 h 3553355"/>
              <a:gd name="connsiteX6" fmla="*/ 2171440 w 2755930"/>
              <a:gd name="connsiteY6" fmla="*/ 3609 h 3553355"/>
              <a:gd name="connsiteX7" fmla="*/ 2473056 w 2755930"/>
              <a:gd name="connsiteY7" fmla="*/ 3610 h 3553355"/>
              <a:gd name="connsiteX8" fmla="*/ 2746115 w 2755930"/>
              <a:gd name="connsiteY8" fmla="*/ 378269 h 3553355"/>
              <a:gd name="connsiteX9" fmla="*/ 2755086 w 2755930"/>
              <a:gd name="connsiteY9" fmla="*/ 3545804 h 3553355"/>
              <a:gd name="connsiteX10" fmla="*/ 23555 w 2755930"/>
              <a:gd name="connsiteY10" fmla="*/ 3553355 h 3553355"/>
              <a:gd name="connsiteX11" fmla="*/ 31490 w 2755930"/>
              <a:gd name="connsiteY11" fmla="*/ 314769 h 3553355"/>
              <a:gd name="connsiteX0" fmla="*/ 31490 w 2755086"/>
              <a:gd name="connsiteY0" fmla="*/ 314769 h 3553355"/>
              <a:gd name="connsiteX1" fmla="*/ 418849 w 2755086"/>
              <a:gd name="connsiteY1" fmla="*/ 435 h 3553355"/>
              <a:gd name="connsiteX2" fmla="*/ 609340 w 2755086"/>
              <a:gd name="connsiteY2" fmla="*/ 434 h 3553355"/>
              <a:gd name="connsiteX3" fmla="*/ 742690 w 2755086"/>
              <a:gd name="connsiteY3" fmla="*/ 162359 h 3553355"/>
              <a:gd name="connsiteX4" fmla="*/ 1371340 w 2755086"/>
              <a:gd name="connsiteY4" fmla="*/ 162359 h 3553355"/>
              <a:gd name="connsiteX5" fmla="*/ 2069840 w 2755086"/>
              <a:gd name="connsiteY5" fmla="*/ 165534 h 3553355"/>
              <a:gd name="connsiteX6" fmla="*/ 2171440 w 2755086"/>
              <a:gd name="connsiteY6" fmla="*/ 3609 h 3553355"/>
              <a:gd name="connsiteX7" fmla="*/ 2473056 w 2755086"/>
              <a:gd name="connsiteY7" fmla="*/ 3610 h 3553355"/>
              <a:gd name="connsiteX8" fmla="*/ 2746115 w 2755086"/>
              <a:gd name="connsiteY8" fmla="*/ 378269 h 3553355"/>
              <a:gd name="connsiteX9" fmla="*/ 2755086 w 2755086"/>
              <a:gd name="connsiteY9" fmla="*/ 3545804 h 3553355"/>
              <a:gd name="connsiteX10" fmla="*/ 23555 w 2755086"/>
              <a:gd name="connsiteY10" fmla="*/ 3553355 h 3553355"/>
              <a:gd name="connsiteX11" fmla="*/ 31490 w 2755086"/>
              <a:gd name="connsiteY11" fmla="*/ 314769 h 3553355"/>
              <a:gd name="connsiteX0" fmla="*/ 31490 w 2755086"/>
              <a:gd name="connsiteY0" fmla="*/ 314769 h 3549107"/>
              <a:gd name="connsiteX1" fmla="*/ 418849 w 2755086"/>
              <a:gd name="connsiteY1" fmla="*/ 435 h 3549107"/>
              <a:gd name="connsiteX2" fmla="*/ 609340 w 2755086"/>
              <a:gd name="connsiteY2" fmla="*/ 434 h 3549107"/>
              <a:gd name="connsiteX3" fmla="*/ 742690 w 2755086"/>
              <a:gd name="connsiteY3" fmla="*/ 162359 h 3549107"/>
              <a:gd name="connsiteX4" fmla="*/ 1371340 w 2755086"/>
              <a:gd name="connsiteY4" fmla="*/ 162359 h 3549107"/>
              <a:gd name="connsiteX5" fmla="*/ 2069840 w 2755086"/>
              <a:gd name="connsiteY5" fmla="*/ 165534 h 3549107"/>
              <a:gd name="connsiteX6" fmla="*/ 2171440 w 2755086"/>
              <a:gd name="connsiteY6" fmla="*/ 3609 h 3549107"/>
              <a:gd name="connsiteX7" fmla="*/ 2473056 w 2755086"/>
              <a:gd name="connsiteY7" fmla="*/ 3610 h 3549107"/>
              <a:gd name="connsiteX8" fmla="*/ 2746115 w 2755086"/>
              <a:gd name="connsiteY8" fmla="*/ 378269 h 3549107"/>
              <a:gd name="connsiteX9" fmla="*/ 2755086 w 2755086"/>
              <a:gd name="connsiteY9" fmla="*/ 3545804 h 3549107"/>
              <a:gd name="connsiteX10" fmla="*/ 23555 w 2755086"/>
              <a:gd name="connsiteY10" fmla="*/ 3549107 h 3549107"/>
              <a:gd name="connsiteX11" fmla="*/ 31490 w 2755086"/>
              <a:gd name="connsiteY11" fmla="*/ 314769 h 3549107"/>
              <a:gd name="connsiteX0" fmla="*/ 30482 w 2754078"/>
              <a:gd name="connsiteY0" fmla="*/ 314769 h 3549107"/>
              <a:gd name="connsiteX1" fmla="*/ 417841 w 2754078"/>
              <a:gd name="connsiteY1" fmla="*/ 435 h 3549107"/>
              <a:gd name="connsiteX2" fmla="*/ 608332 w 2754078"/>
              <a:gd name="connsiteY2" fmla="*/ 434 h 3549107"/>
              <a:gd name="connsiteX3" fmla="*/ 741682 w 2754078"/>
              <a:gd name="connsiteY3" fmla="*/ 162359 h 3549107"/>
              <a:gd name="connsiteX4" fmla="*/ 1370332 w 2754078"/>
              <a:gd name="connsiteY4" fmla="*/ 162359 h 3549107"/>
              <a:gd name="connsiteX5" fmla="*/ 2068832 w 2754078"/>
              <a:gd name="connsiteY5" fmla="*/ 165534 h 3549107"/>
              <a:gd name="connsiteX6" fmla="*/ 2170432 w 2754078"/>
              <a:gd name="connsiteY6" fmla="*/ 3609 h 3549107"/>
              <a:gd name="connsiteX7" fmla="*/ 2472048 w 2754078"/>
              <a:gd name="connsiteY7" fmla="*/ 3610 h 3549107"/>
              <a:gd name="connsiteX8" fmla="*/ 2745107 w 2754078"/>
              <a:gd name="connsiteY8" fmla="*/ 378269 h 3549107"/>
              <a:gd name="connsiteX9" fmla="*/ 2754078 w 2754078"/>
              <a:gd name="connsiteY9" fmla="*/ 3545804 h 3549107"/>
              <a:gd name="connsiteX10" fmla="*/ 22547 w 2754078"/>
              <a:gd name="connsiteY10" fmla="*/ 3549107 h 3549107"/>
              <a:gd name="connsiteX11" fmla="*/ 30482 w 2754078"/>
              <a:gd name="connsiteY11" fmla="*/ 314769 h 3549107"/>
              <a:gd name="connsiteX0" fmla="*/ 7935 w 2731531"/>
              <a:gd name="connsiteY0" fmla="*/ 314769 h 3549107"/>
              <a:gd name="connsiteX1" fmla="*/ 395294 w 2731531"/>
              <a:gd name="connsiteY1" fmla="*/ 435 h 3549107"/>
              <a:gd name="connsiteX2" fmla="*/ 585785 w 2731531"/>
              <a:gd name="connsiteY2" fmla="*/ 434 h 3549107"/>
              <a:gd name="connsiteX3" fmla="*/ 719135 w 2731531"/>
              <a:gd name="connsiteY3" fmla="*/ 162359 h 3549107"/>
              <a:gd name="connsiteX4" fmla="*/ 1347785 w 2731531"/>
              <a:gd name="connsiteY4" fmla="*/ 162359 h 3549107"/>
              <a:gd name="connsiteX5" fmla="*/ 2046285 w 2731531"/>
              <a:gd name="connsiteY5" fmla="*/ 165534 h 3549107"/>
              <a:gd name="connsiteX6" fmla="*/ 2147885 w 2731531"/>
              <a:gd name="connsiteY6" fmla="*/ 3609 h 3549107"/>
              <a:gd name="connsiteX7" fmla="*/ 2449501 w 2731531"/>
              <a:gd name="connsiteY7" fmla="*/ 3610 h 3549107"/>
              <a:gd name="connsiteX8" fmla="*/ 2722560 w 2731531"/>
              <a:gd name="connsiteY8" fmla="*/ 378269 h 3549107"/>
              <a:gd name="connsiteX9" fmla="*/ 2731531 w 2731531"/>
              <a:gd name="connsiteY9" fmla="*/ 3545804 h 3549107"/>
              <a:gd name="connsiteX10" fmla="*/ 0 w 2731531"/>
              <a:gd name="connsiteY10" fmla="*/ 3549107 h 3549107"/>
              <a:gd name="connsiteX11" fmla="*/ 7935 w 2731531"/>
              <a:gd name="connsiteY11" fmla="*/ 314769 h 3549107"/>
              <a:gd name="connsiteX0" fmla="*/ 886 w 2724482"/>
              <a:gd name="connsiteY0" fmla="*/ 314769 h 3545804"/>
              <a:gd name="connsiteX1" fmla="*/ 388245 w 2724482"/>
              <a:gd name="connsiteY1" fmla="*/ 435 h 3545804"/>
              <a:gd name="connsiteX2" fmla="*/ 578736 w 2724482"/>
              <a:gd name="connsiteY2" fmla="*/ 434 h 3545804"/>
              <a:gd name="connsiteX3" fmla="*/ 712086 w 2724482"/>
              <a:gd name="connsiteY3" fmla="*/ 162359 h 3545804"/>
              <a:gd name="connsiteX4" fmla="*/ 1340736 w 2724482"/>
              <a:gd name="connsiteY4" fmla="*/ 162359 h 3545804"/>
              <a:gd name="connsiteX5" fmla="*/ 2039236 w 2724482"/>
              <a:gd name="connsiteY5" fmla="*/ 165534 h 3545804"/>
              <a:gd name="connsiteX6" fmla="*/ 2140836 w 2724482"/>
              <a:gd name="connsiteY6" fmla="*/ 3609 h 3545804"/>
              <a:gd name="connsiteX7" fmla="*/ 2442452 w 2724482"/>
              <a:gd name="connsiteY7" fmla="*/ 3610 h 3545804"/>
              <a:gd name="connsiteX8" fmla="*/ 2715511 w 2724482"/>
              <a:gd name="connsiteY8" fmla="*/ 378269 h 3545804"/>
              <a:gd name="connsiteX9" fmla="*/ 2724482 w 2724482"/>
              <a:gd name="connsiteY9" fmla="*/ 3545804 h 3545804"/>
              <a:gd name="connsiteX10" fmla="*/ 5273 w 2724482"/>
              <a:gd name="connsiteY10" fmla="*/ 3544859 h 3545804"/>
              <a:gd name="connsiteX11" fmla="*/ 886 w 2724482"/>
              <a:gd name="connsiteY11" fmla="*/ 314769 h 3545804"/>
              <a:gd name="connsiteX0" fmla="*/ 1182 w 2724778"/>
              <a:gd name="connsiteY0" fmla="*/ 314769 h 3545804"/>
              <a:gd name="connsiteX1" fmla="*/ 388541 w 2724778"/>
              <a:gd name="connsiteY1" fmla="*/ 435 h 3545804"/>
              <a:gd name="connsiteX2" fmla="*/ 579032 w 2724778"/>
              <a:gd name="connsiteY2" fmla="*/ 434 h 3545804"/>
              <a:gd name="connsiteX3" fmla="*/ 712382 w 2724778"/>
              <a:gd name="connsiteY3" fmla="*/ 162359 h 3545804"/>
              <a:gd name="connsiteX4" fmla="*/ 1341032 w 2724778"/>
              <a:gd name="connsiteY4" fmla="*/ 162359 h 3545804"/>
              <a:gd name="connsiteX5" fmla="*/ 2039532 w 2724778"/>
              <a:gd name="connsiteY5" fmla="*/ 165534 h 3545804"/>
              <a:gd name="connsiteX6" fmla="*/ 2141132 w 2724778"/>
              <a:gd name="connsiteY6" fmla="*/ 3609 h 3545804"/>
              <a:gd name="connsiteX7" fmla="*/ 2442748 w 2724778"/>
              <a:gd name="connsiteY7" fmla="*/ 3610 h 3545804"/>
              <a:gd name="connsiteX8" fmla="*/ 2715807 w 2724778"/>
              <a:gd name="connsiteY8" fmla="*/ 378269 h 3545804"/>
              <a:gd name="connsiteX9" fmla="*/ 2724778 w 2724778"/>
              <a:gd name="connsiteY9" fmla="*/ 3545804 h 3545804"/>
              <a:gd name="connsiteX10" fmla="*/ 5569 w 2724778"/>
              <a:gd name="connsiteY10" fmla="*/ 3544859 h 3545804"/>
              <a:gd name="connsiteX11" fmla="*/ 1182 w 2724778"/>
              <a:gd name="connsiteY11" fmla="*/ 314769 h 3545804"/>
              <a:gd name="connsiteX0" fmla="*/ 1182 w 2717741"/>
              <a:gd name="connsiteY0" fmla="*/ 314769 h 3544859"/>
              <a:gd name="connsiteX1" fmla="*/ 388541 w 2717741"/>
              <a:gd name="connsiteY1" fmla="*/ 435 h 3544859"/>
              <a:gd name="connsiteX2" fmla="*/ 579032 w 2717741"/>
              <a:gd name="connsiteY2" fmla="*/ 434 h 3544859"/>
              <a:gd name="connsiteX3" fmla="*/ 712382 w 2717741"/>
              <a:gd name="connsiteY3" fmla="*/ 162359 h 3544859"/>
              <a:gd name="connsiteX4" fmla="*/ 1341032 w 2717741"/>
              <a:gd name="connsiteY4" fmla="*/ 162359 h 3544859"/>
              <a:gd name="connsiteX5" fmla="*/ 2039532 w 2717741"/>
              <a:gd name="connsiteY5" fmla="*/ 165534 h 3544859"/>
              <a:gd name="connsiteX6" fmla="*/ 2141132 w 2717741"/>
              <a:gd name="connsiteY6" fmla="*/ 3609 h 3544859"/>
              <a:gd name="connsiteX7" fmla="*/ 2442748 w 2717741"/>
              <a:gd name="connsiteY7" fmla="*/ 3610 h 3544859"/>
              <a:gd name="connsiteX8" fmla="*/ 2715807 w 2717741"/>
              <a:gd name="connsiteY8" fmla="*/ 378269 h 3544859"/>
              <a:gd name="connsiteX9" fmla="*/ 2708348 w 2717741"/>
              <a:gd name="connsiteY9" fmla="*/ 3541556 h 3544859"/>
              <a:gd name="connsiteX10" fmla="*/ 5569 w 2717741"/>
              <a:gd name="connsiteY10" fmla="*/ 3544859 h 3544859"/>
              <a:gd name="connsiteX11" fmla="*/ 1182 w 2717741"/>
              <a:gd name="connsiteY11" fmla="*/ 314769 h 3544859"/>
              <a:gd name="connsiteX0" fmla="*/ 1182 w 2719516"/>
              <a:gd name="connsiteY0" fmla="*/ 314769 h 3544859"/>
              <a:gd name="connsiteX1" fmla="*/ 388541 w 2719516"/>
              <a:gd name="connsiteY1" fmla="*/ 435 h 3544859"/>
              <a:gd name="connsiteX2" fmla="*/ 579032 w 2719516"/>
              <a:gd name="connsiteY2" fmla="*/ 434 h 3544859"/>
              <a:gd name="connsiteX3" fmla="*/ 712382 w 2719516"/>
              <a:gd name="connsiteY3" fmla="*/ 162359 h 3544859"/>
              <a:gd name="connsiteX4" fmla="*/ 1341032 w 2719516"/>
              <a:gd name="connsiteY4" fmla="*/ 162359 h 3544859"/>
              <a:gd name="connsiteX5" fmla="*/ 2039532 w 2719516"/>
              <a:gd name="connsiteY5" fmla="*/ 165534 h 3544859"/>
              <a:gd name="connsiteX6" fmla="*/ 2141132 w 2719516"/>
              <a:gd name="connsiteY6" fmla="*/ 3609 h 3544859"/>
              <a:gd name="connsiteX7" fmla="*/ 2442748 w 2719516"/>
              <a:gd name="connsiteY7" fmla="*/ 3610 h 3544859"/>
              <a:gd name="connsiteX8" fmla="*/ 2715807 w 2719516"/>
              <a:gd name="connsiteY8" fmla="*/ 378269 h 3544859"/>
              <a:gd name="connsiteX9" fmla="*/ 2708348 w 2719516"/>
              <a:gd name="connsiteY9" fmla="*/ 3541556 h 3544859"/>
              <a:gd name="connsiteX10" fmla="*/ 5569 w 2719516"/>
              <a:gd name="connsiteY10" fmla="*/ 3544859 h 3544859"/>
              <a:gd name="connsiteX11" fmla="*/ 1182 w 2719516"/>
              <a:gd name="connsiteY11" fmla="*/ 314769 h 3544859"/>
              <a:gd name="connsiteX0" fmla="*/ 1182 w 2717741"/>
              <a:gd name="connsiteY0" fmla="*/ 314769 h 3544859"/>
              <a:gd name="connsiteX1" fmla="*/ 388541 w 2717741"/>
              <a:gd name="connsiteY1" fmla="*/ 435 h 3544859"/>
              <a:gd name="connsiteX2" fmla="*/ 579032 w 2717741"/>
              <a:gd name="connsiteY2" fmla="*/ 434 h 3544859"/>
              <a:gd name="connsiteX3" fmla="*/ 712382 w 2717741"/>
              <a:gd name="connsiteY3" fmla="*/ 162359 h 3544859"/>
              <a:gd name="connsiteX4" fmla="*/ 1341032 w 2717741"/>
              <a:gd name="connsiteY4" fmla="*/ 162359 h 3544859"/>
              <a:gd name="connsiteX5" fmla="*/ 2039532 w 2717741"/>
              <a:gd name="connsiteY5" fmla="*/ 165534 h 3544859"/>
              <a:gd name="connsiteX6" fmla="*/ 2141132 w 2717741"/>
              <a:gd name="connsiteY6" fmla="*/ 3609 h 3544859"/>
              <a:gd name="connsiteX7" fmla="*/ 2442748 w 2717741"/>
              <a:gd name="connsiteY7" fmla="*/ 3610 h 3544859"/>
              <a:gd name="connsiteX8" fmla="*/ 2715807 w 2717741"/>
              <a:gd name="connsiteY8" fmla="*/ 378269 h 3544859"/>
              <a:gd name="connsiteX9" fmla="*/ 2708348 w 2717741"/>
              <a:gd name="connsiteY9" fmla="*/ 3541556 h 3544859"/>
              <a:gd name="connsiteX10" fmla="*/ 5569 w 2717741"/>
              <a:gd name="connsiteY10" fmla="*/ 3544859 h 3544859"/>
              <a:gd name="connsiteX11" fmla="*/ 1182 w 2717741"/>
              <a:gd name="connsiteY11" fmla="*/ 314769 h 3544859"/>
              <a:gd name="connsiteX0" fmla="*/ 1182 w 2719555"/>
              <a:gd name="connsiteY0" fmla="*/ 314769 h 3546506"/>
              <a:gd name="connsiteX1" fmla="*/ 388541 w 2719555"/>
              <a:gd name="connsiteY1" fmla="*/ 435 h 3546506"/>
              <a:gd name="connsiteX2" fmla="*/ 579032 w 2719555"/>
              <a:gd name="connsiteY2" fmla="*/ 434 h 3546506"/>
              <a:gd name="connsiteX3" fmla="*/ 712382 w 2719555"/>
              <a:gd name="connsiteY3" fmla="*/ 162359 h 3546506"/>
              <a:gd name="connsiteX4" fmla="*/ 1341032 w 2719555"/>
              <a:gd name="connsiteY4" fmla="*/ 162359 h 3546506"/>
              <a:gd name="connsiteX5" fmla="*/ 2039532 w 2719555"/>
              <a:gd name="connsiteY5" fmla="*/ 165534 h 3546506"/>
              <a:gd name="connsiteX6" fmla="*/ 2141132 w 2719555"/>
              <a:gd name="connsiteY6" fmla="*/ 3609 h 3546506"/>
              <a:gd name="connsiteX7" fmla="*/ 2442748 w 2719555"/>
              <a:gd name="connsiteY7" fmla="*/ 3610 h 3546506"/>
              <a:gd name="connsiteX8" fmla="*/ 2715807 w 2719555"/>
              <a:gd name="connsiteY8" fmla="*/ 378269 h 3546506"/>
              <a:gd name="connsiteX9" fmla="*/ 2715567 w 2719555"/>
              <a:gd name="connsiteY9" fmla="*/ 3546506 h 3546506"/>
              <a:gd name="connsiteX10" fmla="*/ 5569 w 2719555"/>
              <a:gd name="connsiteY10" fmla="*/ 3544859 h 3546506"/>
              <a:gd name="connsiteX11" fmla="*/ 1182 w 2719555"/>
              <a:gd name="connsiteY11" fmla="*/ 314769 h 3546506"/>
              <a:gd name="connsiteX0" fmla="*/ 1182 w 2717741"/>
              <a:gd name="connsiteY0" fmla="*/ 314769 h 3546506"/>
              <a:gd name="connsiteX1" fmla="*/ 388541 w 2717741"/>
              <a:gd name="connsiteY1" fmla="*/ 435 h 3546506"/>
              <a:gd name="connsiteX2" fmla="*/ 579032 w 2717741"/>
              <a:gd name="connsiteY2" fmla="*/ 434 h 3546506"/>
              <a:gd name="connsiteX3" fmla="*/ 712382 w 2717741"/>
              <a:gd name="connsiteY3" fmla="*/ 162359 h 3546506"/>
              <a:gd name="connsiteX4" fmla="*/ 1341032 w 2717741"/>
              <a:gd name="connsiteY4" fmla="*/ 162359 h 3546506"/>
              <a:gd name="connsiteX5" fmla="*/ 2039532 w 2717741"/>
              <a:gd name="connsiteY5" fmla="*/ 165534 h 3546506"/>
              <a:gd name="connsiteX6" fmla="*/ 2141132 w 2717741"/>
              <a:gd name="connsiteY6" fmla="*/ 3609 h 3546506"/>
              <a:gd name="connsiteX7" fmla="*/ 2442748 w 2717741"/>
              <a:gd name="connsiteY7" fmla="*/ 3610 h 3546506"/>
              <a:gd name="connsiteX8" fmla="*/ 2715807 w 2717741"/>
              <a:gd name="connsiteY8" fmla="*/ 378269 h 3546506"/>
              <a:gd name="connsiteX9" fmla="*/ 2715567 w 2717741"/>
              <a:gd name="connsiteY9" fmla="*/ 3546506 h 3546506"/>
              <a:gd name="connsiteX10" fmla="*/ 5569 w 2717741"/>
              <a:gd name="connsiteY10" fmla="*/ 3544859 h 3546506"/>
              <a:gd name="connsiteX11" fmla="*/ 1182 w 2717741"/>
              <a:gd name="connsiteY11" fmla="*/ 314769 h 354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7741" h="3546506">
                <a:moveTo>
                  <a:pt x="1182" y="314769"/>
                </a:moveTo>
                <a:cubicBezTo>
                  <a:pt x="1182" y="55245"/>
                  <a:pt x="141717" y="-5915"/>
                  <a:pt x="388541" y="435"/>
                </a:cubicBezTo>
                <a:lnTo>
                  <a:pt x="579032" y="434"/>
                </a:lnTo>
                <a:cubicBezTo>
                  <a:pt x="663699" y="44884"/>
                  <a:pt x="615015" y="162359"/>
                  <a:pt x="712382" y="162359"/>
                </a:cubicBezTo>
                <a:lnTo>
                  <a:pt x="1341032" y="162359"/>
                </a:lnTo>
                <a:lnTo>
                  <a:pt x="2039532" y="165534"/>
                </a:lnTo>
                <a:cubicBezTo>
                  <a:pt x="2112557" y="152834"/>
                  <a:pt x="2052232" y="54409"/>
                  <a:pt x="2141132" y="3609"/>
                </a:cubicBezTo>
                <a:lnTo>
                  <a:pt x="2442748" y="3610"/>
                </a:lnTo>
                <a:cubicBezTo>
                  <a:pt x="2683222" y="16310"/>
                  <a:pt x="2728507" y="185420"/>
                  <a:pt x="2715807" y="378269"/>
                </a:cubicBezTo>
                <a:cubicBezTo>
                  <a:pt x="2710630" y="3117677"/>
                  <a:pt x="2716997" y="1787253"/>
                  <a:pt x="2715567" y="3546506"/>
                </a:cubicBezTo>
                <a:lnTo>
                  <a:pt x="5569" y="3544859"/>
                </a:lnTo>
                <a:cubicBezTo>
                  <a:pt x="5568" y="2026831"/>
                  <a:pt x="-3086" y="1671516"/>
                  <a:pt x="1182"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8" name="Picture 7" descr="A cell phone mockup.">
            <a:extLst>
              <a:ext uri="{FF2B5EF4-FFF2-40B4-BE49-F238E27FC236}">
                <a16:creationId xmlns:a16="http://schemas.microsoft.com/office/drawing/2014/main" id="{FFAD5CC3-0EFB-A1C0-0116-8EDDC37DCC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31540" y="853770"/>
            <a:ext cx="5083264" cy="6019799"/>
          </a:xfrm>
          <a:prstGeom prst="rect">
            <a:avLst/>
          </a:prstGeom>
          <a:effectLst>
            <a:outerShdw blurRad="63500" sx="100451" sy="100451" algn="ctr" rotWithShape="0">
              <a:prstClr val="black">
                <a:alpha val="20000"/>
              </a:prstClr>
            </a:outerShdw>
          </a:effectLst>
        </p:spPr>
      </p:pic>
      <p:sp>
        <p:nvSpPr>
          <p:cNvPr id="4" name="Footer Placeholder 7">
            <a:extLst>
              <a:ext uri="{FF2B5EF4-FFF2-40B4-BE49-F238E27FC236}">
                <a16:creationId xmlns:a16="http://schemas.microsoft.com/office/drawing/2014/main" id="{9F38E7F3-D6A3-3098-9E07-04672E54F411}"/>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CA5CA02C-88BB-324F-9AF9-B27280B16970}"/>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9" name="Date Placeholder 3">
            <a:extLst>
              <a:ext uri="{FF2B5EF4-FFF2-40B4-BE49-F238E27FC236}">
                <a16:creationId xmlns:a16="http://schemas.microsoft.com/office/drawing/2014/main" id="{60754B5D-9931-B925-7A24-5B084F792700}"/>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D428E782-4658-DD4B-9367-C986B253DCCC}" type="datetime1">
              <a:rPr lang="de-DE" smtClean="0"/>
              <a:t>21.11.24</a:t>
            </a:fld>
            <a:endParaRPr lang="en-US"/>
          </a:p>
        </p:txBody>
      </p:sp>
    </p:spTree>
    <p:extLst>
      <p:ext uri="{BB962C8B-B14F-4D97-AF65-F5344CB8AC3E}">
        <p14:creationId xmlns:p14="http://schemas.microsoft.com/office/powerpoint/2010/main" val="46817699"/>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Mock Up - Mobile &amp; Desktop">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0" name="Picture Placeholder 20">
            <a:extLst>
              <a:ext uri="{FF2B5EF4-FFF2-40B4-BE49-F238E27FC236}">
                <a16:creationId xmlns:a16="http://schemas.microsoft.com/office/drawing/2014/main" id="{B13992F7-283D-37EB-C5B4-4D7119B4CC0A}"/>
              </a:ext>
            </a:extLst>
          </p:cNvPr>
          <p:cNvSpPr>
            <a:spLocks noGrp="1"/>
          </p:cNvSpPr>
          <p:nvPr>
            <p:ph type="pic" sz="quarter" idx="13" hasCustomPrompt="1"/>
          </p:nvPr>
        </p:nvSpPr>
        <p:spPr>
          <a:xfrm>
            <a:off x="2171700" y="946150"/>
            <a:ext cx="6819900" cy="3930650"/>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pic>
        <p:nvPicPr>
          <p:cNvPr id="12" name="Picture 11" descr="A desktop computer mockup.">
            <a:extLst>
              <a:ext uri="{FF2B5EF4-FFF2-40B4-BE49-F238E27FC236}">
                <a16:creationId xmlns:a16="http://schemas.microsoft.com/office/drawing/2014/main" id="{3F11C4BA-0CAF-4F38-B6A7-4A46CA9498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3100" y="732784"/>
            <a:ext cx="7289984" cy="5828105"/>
          </a:xfrm>
          <a:prstGeom prst="rect">
            <a:avLst/>
          </a:prstGeom>
          <a:effectLst>
            <a:outerShdw blurRad="178375" sx="101000" sy="101000" algn="ctr" rotWithShape="0">
              <a:prstClr val="black">
                <a:alpha val="11712"/>
              </a:prstClr>
            </a:outerShdw>
          </a:effectLst>
        </p:spPr>
      </p:pic>
      <p:sp>
        <p:nvSpPr>
          <p:cNvPr id="28" name="Picture Placeholder 20">
            <a:extLst>
              <a:ext uri="{FF2B5EF4-FFF2-40B4-BE49-F238E27FC236}">
                <a16:creationId xmlns:a16="http://schemas.microsoft.com/office/drawing/2014/main" id="{FA42E812-A4EC-A7C5-D698-5EB0BF91E8B1}"/>
              </a:ext>
            </a:extLst>
          </p:cNvPr>
          <p:cNvSpPr>
            <a:spLocks noGrp="1"/>
          </p:cNvSpPr>
          <p:nvPr>
            <p:ph type="pic" sz="quarter" idx="12" hasCustomPrompt="1"/>
          </p:nvPr>
        </p:nvSpPr>
        <p:spPr>
          <a:xfrm>
            <a:off x="9205913" y="2659921"/>
            <a:ext cx="1766887" cy="3784669"/>
          </a:xfrm>
          <a:custGeom>
            <a:avLst/>
            <a:gdLst>
              <a:gd name="connsiteX0" fmla="*/ 0 w 2819400"/>
              <a:gd name="connsiteY0" fmla="*/ 469909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0 w 2819400"/>
              <a:gd name="connsiteY8" fmla="*/ 469909 h 5935663"/>
              <a:gd name="connsiteX0" fmla="*/ 50800 w 2819400"/>
              <a:gd name="connsiteY0" fmla="*/ 358784 h 5935663"/>
              <a:gd name="connsiteX1" fmla="*/ 469909 w 2819400"/>
              <a:gd name="connsiteY1" fmla="*/ 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58784 h 5935663"/>
              <a:gd name="connsiteX1" fmla="*/ 457209 w 2819400"/>
              <a:gd name="connsiteY1" fmla="*/ 50800 h 5935663"/>
              <a:gd name="connsiteX2" fmla="*/ 2349491 w 2819400"/>
              <a:gd name="connsiteY2" fmla="*/ 0 h 5935663"/>
              <a:gd name="connsiteX3" fmla="*/ 2819400 w 2819400"/>
              <a:gd name="connsiteY3" fmla="*/ 469909 h 5935663"/>
              <a:gd name="connsiteX4" fmla="*/ 2819400 w 2819400"/>
              <a:gd name="connsiteY4" fmla="*/ 5465754 h 5935663"/>
              <a:gd name="connsiteX5" fmla="*/ 2349491 w 2819400"/>
              <a:gd name="connsiteY5" fmla="*/ 5935663 h 5935663"/>
              <a:gd name="connsiteX6" fmla="*/ 469909 w 2819400"/>
              <a:gd name="connsiteY6" fmla="*/ 5935663 h 5935663"/>
              <a:gd name="connsiteX7" fmla="*/ 0 w 2819400"/>
              <a:gd name="connsiteY7" fmla="*/ 5465754 h 5935663"/>
              <a:gd name="connsiteX8" fmla="*/ 50800 w 2819400"/>
              <a:gd name="connsiteY8" fmla="*/ 358784 h 5935663"/>
              <a:gd name="connsiteX0" fmla="*/ 50800 w 2819400"/>
              <a:gd name="connsiteY0" fmla="*/ 307984 h 5884863"/>
              <a:gd name="connsiteX1" fmla="*/ 457209 w 2819400"/>
              <a:gd name="connsiteY1" fmla="*/ 0 h 5884863"/>
              <a:gd name="connsiteX2" fmla="*/ 2466966 w 2819400"/>
              <a:gd name="connsiteY2" fmla="*/ 9525 h 5884863"/>
              <a:gd name="connsiteX3" fmla="*/ 2819400 w 2819400"/>
              <a:gd name="connsiteY3" fmla="*/ 419109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819400"/>
              <a:gd name="connsiteY0" fmla="*/ 307984 h 5884863"/>
              <a:gd name="connsiteX1" fmla="*/ 457209 w 2819400"/>
              <a:gd name="connsiteY1" fmla="*/ 0 h 5884863"/>
              <a:gd name="connsiteX2" fmla="*/ 2466966 w 2819400"/>
              <a:gd name="connsiteY2" fmla="*/ 9525 h 5884863"/>
              <a:gd name="connsiteX3" fmla="*/ 2752725 w 2819400"/>
              <a:gd name="connsiteY3" fmla="*/ 460384 h 5884863"/>
              <a:gd name="connsiteX4" fmla="*/ 2819400 w 2819400"/>
              <a:gd name="connsiteY4" fmla="*/ 5414954 h 5884863"/>
              <a:gd name="connsiteX5" fmla="*/ 2349491 w 2819400"/>
              <a:gd name="connsiteY5" fmla="*/ 5884863 h 5884863"/>
              <a:gd name="connsiteX6" fmla="*/ 469909 w 2819400"/>
              <a:gd name="connsiteY6" fmla="*/ 5884863 h 5884863"/>
              <a:gd name="connsiteX7" fmla="*/ 0 w 2819400"/>
              <a:gd name="connsiteY7" fmla="*/ 5414954 h 5884863"/>
              <a:gd name="connsiteX8" fmla="*/ 50800 w 2819400"/>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49491 w 2752725"/>
              <a:gd name="connsiteY5" fmla="*/ 588486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84863"/>
              <a:gd name="connsiteX1" fmla="*/ 457209 w 2752725"/>
              <a:gd name="connsiteY1" fmla="*/ 0 h 5884863"/>
              <a:gd name="connsiteX2" fmla="*/ 2466966 w 2752725"/>
              <a:gd name="connsiteY2" fmla="*/ 9525 h 5884863"/>
              <a:gd name="connsiteX3" fmla="*/ 2752725 w 2752725"/>
              <a:gd name="connsiteY3" fmla="*/ 460384 h 5884863"/>
              <a:gd name="connsiteX4" fmla="*/ 2752725 w 2752725"/>
              <a:gd name="connsiteY4" fmla="*/ 5557829 h 5884863"/>
              <a:gd name="connsiteX5" fmla="*/ 2368541 w 2752725"/>
              <a:gd name="connsiteY5" fmla="*/ 5827713 h 5884863"/>
              <a:gd name="connsiteX6" fmla="*/ 469909 w 2752725"/>
              <a:gd name="connsiteY6" fmla="*/ 5884863 h 5884863"/>
              <a:gd name="connsiteX7" fmla="*/ 0 w 2752725"/>
              <a:gd name="connsiteY7" fmla="*/ 5414954 h 5884863"/>
              <a:gd name="connsiteX8" fmla="*/ 50800 w 2752725"/>
              <a:gd name="connsiteY8" fmla="*/ 307984 h 5884863"/>
              <a:gd name="connsiteX0" fmla="*/ 50800 w 2752725"/>
              <a:gd name="connsiteY0" fmla="*/ 307984 h 5827713"/>
              <a:gd name="connsiteX1" fmla="*/ 457209 w 2752725"/>
              <a:gd name="connsiteY1" fmla="*/ 0 h 5827713"/>
              <a:gd name="connsiteX2" fmla="*/ 2466966 w 2752725"/>
              <a:gd name="connsiteY2" fmla="*/ 9525 h 5827713"/>
              <a:gd name="connsiteX3" fmla="*/ 2752725 w 2752725"/>
              <a:gd name="connsiteY3" fmla="*/ 460384 h 5827713"/>
              <a:gd name="connsiteX4" fmla="*/ 2752725 w 2752725"/>
              <a:gd name="connsiteY4" fmla="*/ 5557829 h 5827713"/>
              <a:gd name="connsiteX5" fmla="*/ 2368541 w 2752725"/>
              <a:gd name="connsiteY5" fmla="*/ 5827713 h 5827713"/>
              <a:gd name="connsiteX6" fmla="*/ 314334 w 2752725"/>
              <a:gd name="connsiteY6" fmla="*/ 5821363 h 5827713"/>
              <a:gd name="connsiteX7" fmla="*/ 0 w 2752725"/>
              <a:gd name="connsiteY7" fmla="*/ 5414954 h 5827713"/>
              <a:gd name="connsiteX8" fmla="*/ 50800 w 27527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263534 w 2701925"/>
              <a:gd name="connsiteY6" fmla="*/ 5821363 h 5827713"/>
              <a:gd name="connsiteX7" fmla="*/ 0 w 2701925"/>
              <a:gd name="connsiteY7" fmla="*/ 5449879 h 5827713"/>
              <a:gd name="connsiteX8" fmla="*/ 0 w 2701925"/>
              <a:gd name="connsiteY8" fmla="*/ 307984 h 5827713"/>
              <a:gd name="connsiteX0" fmla="*/ 0 w 2701925"/>
              <a:gd name="connsiteY0" fmla="*/ 307984 h 5827713"/>
              <a:gd name="connsiteX1" fmla="*/ 406409 w 2701925"/>
              <a:gd name="connsiteY1" fmla="*/ 0 h 5827713"/>
              <a:gd name="connsiteX2" fmla="*/ 2416166 w 2701925"/>
              <a:gd name="connsiteY2" fmla="*/ 9525 h 5827713"/>
              <a:gd name="connsiteX3" fmla="*/ 2701925 w 2701925"/>
              <a:gd name="connsiteY3" fmla="*/ 460384 h 5827713"/>
              <a:gd name="connsiteX4" fmla="*/ 2701925 w 2701925"/>
              <a:gd name="connsiteY4" fmla="*/ 5557829 h 5827713"/>
              <a:gd name="connsiteX5" fmla="*/ 2317741 w 2701925"/>
              <a:gd name="connsiteY5" fmla="*/ 5827713 h 5827713"/>
              <a:gd name="connsiteX6" fmla="*/ 307984 w 2701925"/>
              <a:gd name="connsiteY6" fmla="*/ 5824538 h 5827713"/>
              <a:gd name="connsiteX7" fmla="*/ 0 w 2701925"/>
              <a:gd name="connsiteY7" fmla="*/ 5449879 h 5827713"/>
              <a:gd name="connsiteX8" fmla="*/ 0 w 2701925"/>
              <a:gd name="connsiteY8" fmla="*/ 307984 h 582771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34063"/>
              <a:gd name="connsiteX1" fmla="*/ 406409 w 2701925"/>
              <a:gd name="connsiteY1" fmla="*/ 0 h 5834063"/>
              <a:gd name="connsiteX2" fmla="*/ 2416166 w 2701925"/>
              <a:gd name="connsiteY2" fmla="*/ 9525 h 5834063"/>
              <a:gd name="connsiteX3" fmla="*/ 2701925 w 2701925"/>
              <a:gd name="connsiteY3" fmla="*/ 460384 h 5834063"/>
              <a:gd name="connsiteX4" fmla="*/ 2701925 w 2701925"/>
              <a:gd name="connsiteY4" fmla="*/ 5557829 h 5834063"/>
              <a:gd name="connsiteX5" fmla="*/ 2216141 w 2701925"/>
              <a:gd name="connsiteY5" fmla="*/ 5834063 h 5834063"/>
              <a:gd name="connsiteX6" fmla="*/ 307984 w 2701925"/>
              <a:gd name="connsiteY6" fmla="*/ 5824538 h 5834063"/>
              <a:gd name="connsiteX7" fmla="*/ 0 w 2701925"/>
              <a:gd name="connsiteY7" fmla="*/ 5449879 h 5834063"/>
              <a:gd name="connsiteX8" fmla="*/ 0 w 2701925"/>
              <a:gd name="connsiteY8" fmla="*/ 307984 h 5834063"/>
              <a:gd name="connsiteX0" fmla="*/ 0 w 2701925"/>
              <a:gd name="connsiteY0" fmla="*/ 307984 h 5824538"/>
              <a:gd name="connsiteX1" fmla="*/ 406409 w 2701925"/>
              <a:gd name="connsiteY1" fmla="*/ 0 h 5824538"/>
              <a:gd name="connsiteX2" fmla="*/ 2416166 w 2701925"/>
              <a:gd name="connsiteY2" fmla="*/ 9525 h 5824538"/>
              <a:gd name="connsiteX3" fmla="*/ 2701925 w 2701925"/>
              <a:gd name="connsiteY3" fmla="*/ 460384 h 5824538"/>
              <a:gd name="connsiteX4" fmla="*/ 2701925 w 2701925"/>
              <a:gd name="connsiteY4" fmla="*/ 5557829 h 5824538"/>
              <a:gd name="connsiteX5" fmla="*/ 2222491 w 2701925"/>
              <a:gd name="connsiteY5" fmla="*/ 5824538 h 5824538"/>
              <a:gd name="connsiteX6" fmla="*/ 307984 w 2701925"/>
              <a:gd name="connsiteY6" fmla="*/ 5824538 h 5824538"/>
              <a:gd name="connsiteX7" fmla="*/ 0 w 2701925"/>
              <a:gd name="connsiteY7" fmla="*/ 5449879 h 5824538"/>
              <a:gd name="connsiteX8" fmla="*/ 0 w 2701925"/>
              <a:gd name="connsiteY8" fmla="*/ 307984 h 5824538"/>
              <a:gd name="connsiteX0" fmla="*/ 0 w 2701925"/>
              <a:gd name="connsiteY0" fmla="*/ 307984 h 5824547"/>
              <a:gd name="connsiteX1" fmla="*/ 406409 w 2701925"/>
              <a:gd name="connsiteY1" fmla="*/ 0 h 5824547"/>
              <a:gd name="connsiteX2" fmla="*/ 2416166 w 2701925"/>
              <a:gd name="connsiteY2" fmla="*/ 9525 h 5824547"/>
              <a:gd name="connsiteX3" fmla="*/ 2701925 w 2701925"/>
              <a:gd name="connsiteY3" fmla="*/ 460384 h 5824547"/>
              <a:gd name="connsiteX4" fmla="*/ 2701925 w 2701925"/>
              <a:gd name="connsiteY4" fmla="*/ 5570529 h 5824547"/>
              <a:gd name="connsiteX5" fmla="*/ 2222491 w 2701925"/>
              <a:gd name="connsiteY5" fmla="*/ 5824538 h 5824547"/>
              <a:gd name="connsiteX6" fmla="*/ 307984 w 2701925"/>
              <a:gd name="connsiteY6" fmla="*/ 5824538 h 5824547"/>
              <a:gd name="connsiteX7" fmla="*/ 0 w 2701925"/>
              <a:gd name="connsiteY7" fmla="*/ 5449879 h 5824547"/>
              <a:gd name="connsiteX8" fmla="*/ 0 w 2701925"/>
              <a:gd name="connsiteY8" fmla="*/ 307984 h 5824547"/>
              <a:gd name="connsiteX0" fmla="*/ 0 w 2701925"/>
              <a:gd name="connsiteY0" fmla="*/ 307984 h 5825090"/>
              <a:gd name="connsiteX1" fmla="*/ 406409 w 2701925"/>
              <a:gd name="connsiteY1" fmla="*/ 0 h 5825090"/>
              <a:gd name="connsiteX2" fmla="*/ 2416166 w 2701925"/>
              <a:gd name="connsiteY2" fmla="*/ 9525 h 5825090"/>
              <a:gd name="connsiteX3" fmla="*/ 2701925 w 2701925"/>
              <a:gd name="connsiteY3" fmla="*/ 460384 h 5825090"/>
              <a:gd name="connsiteX4" fmla="*/ 2701925 w 2701925"/>
              <a:gd name="connsiteY4" fmla="*/ 5570529 h 5825090"/>
              <a:gd name="connsiteX5" fmla="*/ 2222491 w 2701925"/>
              <a:gd name="connsiteY5" fmla="*/ 5824538 h 5825090"/>
              <a:gd name="connsiteX6" fmla="*/ 307984 w 2701925"/>
              <a:gd name="connsiteY6" fmla="*/ 5824538 h 5825090"/>
              <a:gd name="connsiteX7" fmla="*/ 0 w 2701925"/>
              <a:gd name="connsiteY7" fmla="*/ 5449879 h 5825090"/>
              <a:gd name="connsiteX8" fmla="*/ 0 w 2701925"/>
              <a:gd name="connsiteY8" fmla="*/ 307984 h 5825090"/>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22491 w 2701925"/>
              <a:gd name="connsiteY5" fmla="*/ 5824538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7311"/>
              <a:gd name="connsiteX1" fmla="*/ 406409 w 2701925"/>
              <a:gd name="connsiteY1" fmla="*/ 0 h 5837311"/>
              <a:gd name="connsiteX2" fmla="*/ 2416166 w 2701925"/>
              <a:gd name="connsiteY2" fmla="*/ 9525 h 5837311"/>
              <a:gd name="connsiteX3" fmla="*/ 2701925 w 2701925"/>
              <a:gd name="connsiteY3" fmla="*/ 460384 h 5837311"/>
              <a:gd name="connsiteX4" fmla="*/ 2701925 w 2701925"/>
              <a:gd name="connsiteY4" fmla="*/ 5570529 h 5837311"/>
              <a:gd name="connsiteX5" fmla="*/ 2212966 w 2701925"/>
              <a:gd name="connsiteY5" fmla="*/ 5837238 h 5837311"/>
              <a:gd name="connsiteX6" fmla="*/ 295284 w 2701925"/>
              <a:gd name="connsiteY6" fmla="*/ 5830888 h 5837311"/>
              <a:gd name="connsiteX7" fmla="*/ 0 w 2701925"/>
              <a:gd name="connsiteY7" fmla="*/ 5449879 h 5837311"/>
              <a:gd name="connsiteX8" fmla="*/ 0 w 2701925"/>
              <a:gd name="connsiteY8" fmla="*/ 307984 h 5837311"/>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6141 w 2701925"/>
              <a:gd name="connsiteY5" fmla="*/ 582136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0888"/>
              <a:gd name="connsiteX1" fmla="*/ 406409 w 2701925"/>
              <a:gd name="connsiteY1" fmla="*/ 0 h 5830888"/>
              <a:gd name="connsiteX2" fmla="*/ 2416166 w 2701925"/>
              <a:gd name="connsiteY2" fmla="*/ 9525 h 5830888"/>
              <a:gd name="connsiteX3" fmla="*/ 2701925 w 2701925"/>
              <a:gd name="connsiteY3" fmla="*/ 460384 h 5830888"/>
              <a:gd name="connsiteX4" fmla="*/ 2701925 w 2701925"/>
              <a:gd name="connsiteY4" fmla="*/ 5570529 h 5830888"/>
              <a:gd name="connsiteX5" fmla="*/ 2219316 w 2701925"/>
              <a:gd name="connsiteY5" fmla="*/ 5827713 h 5830888"/>
              <a:gd name="connsiteX6" fmla="*/ 295284 w 2701925"/>
              <a:gd name="connsiteY6" fmla="*/ 5830888 h 5830888"/>
              <a:gd name="connsiteX7" fmla="*/ 0 w 2701925"/>
              <a:gd name="connsiteY7" fmla="*/ 5449879 h 5830888"/>
              <a:gd name="connsiteX8" fmla="*/ 0 w 2701925"/>
              <a:gd name="connsiteY8" fmla="*/ 307984 h 5830888"/>
              <a:gd name="connsiteX0" fmla="*/ 0 w 2701925"/>
              <a:gd name="connsiteY0" fmla="*/ 307984 h 5831113"/>
              <a:gd name="connsiteX1" fmla="*/ 406409 w 2701925"/>
              <a:gd name="connsiteY1" fmla="*/ 0 h 5831113"/>
              <a:gd name="connsiteX2" fmla="*/ 2416166 w 2701925"/>
              <a:gd name="connsiteY2" fmla="*/ 9525 h 5831113"/>
              <a:gd name="connsiteX3" fmla="*/ 2701925 w 2701925"/>
              <a:gd name="connsiteY3" fmla="*/ 460384 h 5831113"/>
              <a:gd name="connsiteX4" fmla="*/ 2701925 w 2701925"/>
              <a:gd name="connsiteY4" fmla="*/ 5570529 h 5831113"/>
              <a:gd name="connsiteX5" fmla="*/ 2219316 w 2701925"/>
              <a:gd name="connsiteY5" fmla="*/ 5827713 h 5831113"/>
              <a:gd name="connsiteX6" fmla="*/ 295284 w 2701925"/>
              <a:gd name="connsiteY6" fmla="*/ 5830888 h 5831113"/>
              <a:gd name="connsiteX7" fmla="*/ 0 w 2701925"/>
              <a:gd name="connsiteY7" fmla="*/ 5449879 h 5831113"/>
              <a:gd name="connsiteX8" fmla="*/ 0 w 2701925"/>
              <a:gd name="connsiteY8" fmla="*/ 307984 h 5831113"/>
              <a:gd name="connsiteX0" fmla="*/ 6350 w 2708275"/>
              <a:gd name="connsiteY0" fmla="*/ 307984 h 5831149"/>
              <a:gd name="connsiteX1" fmla="*/ 412759 w 2708275"/>
              <a:gd name="connsiteY1" fmla="*/ 0 h 5831149"/>
              <a:gd name="connsiteX2" fmla="*/ 2422516 w 2708275"/>
              <a:gd name="connsiteY2" fmla="*/ 9525 h 5831149"/>
              <a:gd name="connsiteX3" fmla="*/ 2708275 w 2708275"/>
              <a:gd name="connsiteY3" fmla="*/ 460384 h 5831149"/>
              <a:gd name="connsiteX4" fmla="*/ 2708275 w 2708275"/>
              <a:gd name="connsiteY4" fmla="*/ 5570529 h 5831149"/>
              <a:gd name="connsiteX5" fmla="*/ 2225666 w 2708275"/>
              <a:gd name="connsiteY5" fmla="*/ 5827713 h 5831149"/>
              <a:gd name="connsiteX6" fmla="*/ 301634 w 2708275"/>
              <a:gd name="connsiteY6" fmla="*/ 5830888 h 5831149"/>
              <a:gd name="connsiteX7" fmla="*/ 0 w 2708275"/>
              <a:gd name="connsiteY7" fmla="*/ 5468929 h 5831149"/>
              <a:gd name="connsiteX8" fmla="*/ 6350 w 2708275"/>
              <a:gd name="connsiteY8" fmla="*/ 307984 h 5831149"/>
              <a:gd name="connsiteX0" fmla="*/ 6350 w 2708275"/>
              <a:gd name="connsiteY0" fmla="*/ 307984 h 5831103"/>
              <a:gd name="connsiteX1" fmla="*/ 412759 w 2708275"/>
              <a:gd name="connsiteY1" fmla="*/ 0 h 5831103"/>
              <a:gd name="connsiteX2" fmla="*/ 2422516 w 2708275"/>
              <a:gd name="connsiteY2" fmla="*/ 9525 h 5831103"/>
              <a:gd name="connsiteX3" fmla="*/ 2708275 w 2708275"/>
              <a:gd name="connsiteY3" fmla="*/ 460384 h 5831103"/>
              <a:gd name="connsiteX4" fmla="*/ 2708275 w 2708275"/>
              <a:gd name="connsiteY4" fmla="*/ 5570529 h 5831103"/>
              <a:gd name="connsiteX5" fmla="*/ 2225666 w 2708275"/>
              <a:gd name="connsiteY5" fmla="*/ 5827713 h 5831103"/>
              <a:gd name="connsiteX6" fmla="*/ 301634 w 2708275"/>
              <a:gd name="connsiteY6" fmla="*/ 5830888 h 5831103"/>
              <a:gd name="connsiteX7" fmla="*/ 0 w 2708275"/>
              <a:gd name="connsiteY7" fmla="*/ 5468929 h 5831103"/>
              <a:gd name="connsiteX8" fmla="*/ 6350 w 2708275"/>
              <a:gd name="connsiteY8" fmla="*/ 307984 h 5831103"/>
              <a:gd name="connsiteX0" fmla="*/ 7523 w 2709448"/>
              <a:gd name="connsiteY0" fmla="*/ 307984 h 5831094"/>
              <a:gd name="connsiteX1" fmla="*/ 413932 w 2709448"/>
              <a:gd name="connsiteY1" fmla="*/ 0 h 5831094"/>
              <a:gd name="connsiteX2" fmla="*/ 2423689 w 2709448"/>
              <a:gd name="connsiteY2" fmla="*/ 9525 h 5831094"/>
              <a:gd name="connsiteX3" fmla="*/ 2709448 w 2709448"/>
              <a:gd name="connsiteY3" fmla="*/ 460384 h 5831094"/>
              <a:gd name="connsiteX4" fmla="*/ 2709448 w 2709448"/>
              <a:gd name="connsiteY4" fmla="*/ 5570529 h 5831094"/>
              <a:gd name="connsiteX5" fmla="*/ 2226839 w 2709448"/>
              <a:gd name="connsiteY5" fmla="*/ 5827713 h 5831094"/>
              <a:gd name="connsiteX6" fmla="*/ 302807 w 2709448"/>
              <a:gd name="connsiteY6" fmla="*/ 5830888 h 5831094"/>
              <a:gd name="connsiteX7" fmla="*/ 1173 w 2709448"/>
              <a:gd name="connsiteY7" fmla="*/ 5468929 h 5831094"/>
              <a:gd name="connsiteX8" fmla="*/ 7523 w 2709448"/>
              <a:gd name="connsiteY8" fmla="*/ 307984 h 5831094"/>
              <a:gd name="connsiteX0" fmla="*/ 10140 w 2712065"/>
              <a:gd name="connsiteY0" fmla="*/ 307984 h 5831124"/>
              <a:gd name="connsiteX1" fmla="*/ 416549 w 2712065"/>
              <a:gd name="connsiteY1" fmla="*/ 0 h 5831124"/>
              <a:gd name="connsiteX2" fmla="*/ 2426306 w 2712065"/>
              <a:gd name="connsiteY2" fmla="*/ 9525 h 5831124"/>
              <a:gd name="connsiteX3" fmla="*/ 2712065 w 2712065"/>
              <a:gd name="connsiteY3" fmla="*/ 460384 h 5831124"/>
              <a:gd name="connsiteX4" fmla="*/ 2712065 w 2712065"/>
              <a:gd name="connsiteY4" fmla="*/ 5570529 h 5831124"/>
              <a:gd name="connsiteX5" fmla="*/ 2229456 w 2712065"/>
              <a:gd name="connsiteY5" fmla="*/ 5827713 h 5831124"/>
              <a:gd name="connsiteX6" fmla="*/ 305424 w 2712065"/>
              <a:gd name="connsiteY6" fmla="*/ 5830888 h 5831124"/>
              <a:gd name="connsiteX7" fmla="*/ 3790 w 2712065"/>
              <a:gd name="connsiteY7" fmla="*/ 5468929 h 5831124"/>
              <a:gd name="connsiteX8" fmla="*/ 10140 w 2712065"/>
              <a:gd name="connsiteY8" fmla="*/ 307984 h 5831124"/>
              <a:gd name="connsiteX0" fmla="*/ 8707 w 2710632"/>
              <a:gd name="connsiteY0" fmla="*/ 307984 h 5831164"/>
              <a:gd name="connsiteX1" fmla="*/ 415116 w 2710632"/>
              <a:gd name="connsiteY1" fmla="*/ 0 h 5831164"/>
              <a:gd name="connsiteX2" fmla="*/ 2424873 w 2710632"/>
              <a:gd name="connsiteY2" fmla="*/ 9525 h 5831164"/>
              <a:gd name="connsiteX3" fmla="*/ 2710632 w 2710632"/>
              <a:gd name="connsiteY3" fmla="*/ 460384 h 5831164"/>
              <a:gd name="connsiteX4" fmla="*/ 2710632 w 2710632"/>
              <a:gd name="connsiteY4" fmla="*/ 5570529 h 5831164"/>
              <a:gd name="connsiteX5" fmla="*/ 2228023 w 2710632"/>
              <a:gd name="connsiteY5" fmla="*/ 5827713 h 5831164"/>
              <a:gd name="connsiteX6" fmla="*/ 303991 w 2710632"/>
              <a:gd name="connsiteY6" fmla="*/ 5830888 h 5831164"/>
              <a:gd name="connsiteX7" fmla="*/ 2357 w 2710632"/>
              <a:gd name="connsiteY7" fmla="*/ 5468929 h 5831164"/>
              <a:gd name="connsiteX8" fmla="*/ 8707 w 2710632"/>
              <a:gd name="connsiteY8" fmla="*/ 307984 h 5831164"/>
              <a:gd name="connsiteX0" fmla="*/ 8116 w 2710041"/>
              <a:gd name="connsiteY0" fmla="*/ 307984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8116 w 2710041"/>
              <a:gd name="connsiteY8" fmla="*/ 307984 h 5831475"/>
              <a:gd name="connsiteX0" fmla="*/ 1766 w 2710041"/>
              <a:gd name="connsiteY0" fmla="*/ 311159 h 5831475"/>
              <a:gd name="connsiteX1" fmla="*/ 414525 w 2710041"/>
              <a:gd name="connsiteY1" fmla="*/ 0 h 5831475"/>
              <a:gd name="connsiteX2" fmla="*/ 2424282 w 2710041"/>
              <a:gd name="connsiteY2" fmla="*/ 9525 h 5831475"/>
              <a:gd name="connsiteX3" fmla="*/ 2710041 w 2710041"/>
              <a:gd name="connsiteY3" fmla="*/ 460384 h 5831475"/>
              <a:gd name="connsiteX4" fmla="*/ 2710041 w 2710041"/>
              <a:gd name="connsiteY4" fmla="*/ 5570529 h 5831475"/>
              <a:gd name="connsiteX5" fmla="*/ 2227432 w 2710041"/>
              <a:gd name="connsiteY5" fmla="*/ 5827713 h 5831475"/>
              <a:gd name="connsiteX6" fmla="*/ 303400 w 2710041"/>
              <a:gd name="connsiteY6" fmla="*/ 5830888 h 5831475"/>
              <a:gd name="connsiteX7" fmla="*/ 1766 w 2710041"/>
              <a:gd name="connsiteY7" fmla="*/ 5468929 h 5831475"/>
              <a:gd name="connsiteX8" fmla="*/ 1766 w 2710041"/>
              <a:gd name="connsiteY8" fmla="*/ 311159 h 5831475"/>
              <a:gd name="connsiteX0" fmla="*/ 1766 w 2710041"/>
              <a:gd name="connsiteY0" fmla="*/ 307984 h 5828300"/>
              <a:gd name="connsiteX1" fmla="*/ 385950 w 2710041"/>
              <a:gd name="connsiteY1" fmla="*/ 0 h 5828300"/>
              <a:gd name="connsiteX2" fmla="*/ 2424282 w 2710041"/>
              <a:gd name="connsiteY2" fmla="*/ 6350 h 5828300"/>
              <a:gd name="connsiteX3" fmla="*/ 2710041 w 2710041"/>
              <a:gd name="connsiteY3" fmla="*/ 457209 h 5828300"/>
              <a:gd name="connsiteX4" fmla="*/ 2710041 w 2710041"/>
              <a:gd name="connsiteY4" fmla="*/ 5567354 h 5828300"/>
              <a:gd name="connsiteX5" fmla="*/ 2227432 w 2710041"/>
              <a:gd name="connsiteY5" fmla="*/ 5824538 h 5828300"/>
              <a:gd name="connsiteX6" fmla="*/ 303400 w 2710041"/>
              <a:gd name="connsiteY6" fmla="*/ 5827713 h 5828300"/>
              <a:gd name="connsiteX7" fmla="*/ 1766 w 2710041"/>
              <a:gd name="connsiteY7" fmla="*/ 5465754 h 5828300"/>
              <a:gd name="connsiteX8" fmla="*/ 1766 w 2710041"/>
              <a:gd name="connsiteY8" fmla="*/ 307984 h 5828300"/>
              <a:gd name="connsiteX0" fmla="*/ 1766 w 2710041"/>
              <a:gd name="connsiteY0" fmla="*/ 314334 h 5834650"/>
              <a:gd name="connsiteX1" fmla="*/ 389125 w 2710041"/>
              <a:gd name="connsiteY1" fmla="*/ 0 h 5834650"/>
              <a:gd name="connsiteX2" fmla="*/ 2424282 w 2710041"/>
              <a:gd name="connsiteY2" fmla="*/ 12700 h 5834650"/>
              <a:gd name="connsiteX3" fmla="*/ 2710041 w 2710041"/>
              <a:gd name="connsiteY3" fmla="*/ 463559 h 5834650"/>
              <a:gd name="connsiteX4" fmla="*/ 2710041 w 2710041"/>
              <a:gd name="connsiteY4" fmla="*/ 5573704 h 5834650"/>
              <a:gd name="connsiteX5" fmla="*/ 2227432 w 2710041"/>
              <a:gd name="connsiteY5" fmla="*/ 5830888 h 5834650"/>
              <a:gd name="connsiteX6" fmla="*/ 303400 w 2710041"/>
              <a:gd name="connsiteY6" fmla="*/ 5834063 h 5834650"/>
              <a:gd name="connsiteX7" fmla="*/ 1766 w 2710041"/>
              <a:gd name="connsiteY7" fmla="*/ 5472104 h 5834650"/>
              <a:gd name="connsiteX8" fmla="*/ 1766 w 2710041"/>
              <a:gd name="connsiteY8" fmla="*/ 314334 h 5834650"/>
              <a:gd name="connsiteX0" fmla="*/ 1766 w 2710041"/>
              <a:gd name="connsiteY0" fmla="*/ 314769 h 5835085"/>
              <a:gd name="connsiteX1" fmla="*/ 389125 w 2710041"/>
              <a:gd name="connsiteY1" fmla="*/ 435 h 5835085"/>
              <a:gd name="connsiteX2" fmla="*/ 2424282 w 2710041"/>
              <a:gd name="connsiteY2" fmla="*/ 1313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0041"/>
              <a:gd name="connsiteY0" fmla="*/ 314769 h 5835085"/>
              <a:gd name="connsiteX1" fmla="*/ 389125 w 2710041"/>
              <a:gd name="connsiteY1" fmla="*/ 435 h 5835085"/>
              <a:gd name="connsiteX2" fmla="*/ 2443332 w 2710041"/>
              <a:gd name="connsiteY2" fmla="*/ 6785 h 5835085"/>
              <a:gd name="connsiteX3" fmla="*/ 2710041 w 2710041"/>
              <a:gd name="connsiteY3" fmla="*/ 463994 h 5835085"/>
              <a:gd name="connsiteX4" fmla="*/ 2710041 w 2710041"/>
              <a:gd name="connsiteY4" fmla="*/ 5574139 h 5835085"/>
              <a:gd name="connsiteX5" fmla="*/ 2227432 w 2710041"/>
              <a:gd name="connsiteY5" fmla="*/ 5831323 h 5835085"/>
              <a:gd name="connsiteX6" fmla="*/ 303400 w 2710041"/>
              <a:gd name="connsiteY6" fmla="*/ 5834498 h 5835085"/>
              <a:gd name="connsiteX7" fmla="*/ 1766 w 2710041"/>
              <a:gd name="connsiteY7" fmla="*/ 5472539 h 5835085"/>
              <a:gd name="connsiteX8" fmla="*/ 1766 w 2710041"/>
              <a:gd name="connsiteY8" fmla="*/ 314769 h 5835085"/>
              <a:gd name="connsiteX0" fmla="*/ 1766 w 2713216"/>
              <a:gd name="connsiteY0" fmla="*/ 314769 h 5835085"/>
              <a:gd name="connsiteX1" fmla="*/ 389125 w 2713216"/>
              <a:gd name="connsiteY1" fmla="*/ 435 h 5835085"/>
              <a:gd name="connsiteX2" fmla="*/ 2443332 w 2713216"/>
              <a:gd name="connsiteY2" fmla="*/ 6785 h 5835085"/>
              <a:gd name="connsiteX3" fmla="*/ 2713216 w 2713216"/>
              <a:gd name="connsiteY3" fmla="*/ 375094 h 5835085"/>
              <a:gd name="connsiteX4" fmla="*/ 2710041 w 2713216"/>
              <a:gd name="connsiteY4" fmla="*/ 5574139 h 5835085"/>
              <a:gd name="connsiteX5" fmla="*/ 2227432 w 2713216"/>
              <a:gd name="connsiteY5" fmla="*/ 5831323 h 5835085"/>
              <a:gd name="connsiteX6" fmla="*/ 303400 w 2713216"/>
              <a:gd name="connsiteY6" fmla="*/ 5834498 h 5835085"/>
              <a:gd name="connsiteX7" fmla="*/ 1766 w 2713216"/>
              <a:gd name="connsiteY7" fmla="*/ 5472539 h 5835085"/>
              <a:gd name="connsiteX8" fmla="*/ 1766 w 2713216"/>
              <a:gd name="connsiteY8" fmla="*/ 314769 h 5835085"/>
              <a:gd name="connsiteX0" fmla="*/ 1766 w 2715015"/>
              <a:gd name="connsiteY0" fmla="*/ 314769 h 5835085"/>
              <a:gd name="connsiteX1" fmla="*/ 389125 w 2715015"/>
              <a:gd name="connsiteY1" fmla="*/ 435 h 5835085"/>
              <a:gd name="connsiteX2" fmla="*/ 2443332 w 2715015"/>
              <a:gd name="connsiteY2" fmla="*/ 6785 h 5835085"/>
              <a:gd name="connsiteX3" fmla="*/ 2713216 w 2715015"/>
              <a:gd name="connsiteY3" fmla="*/ 375094 h 5835085"/>
              <a:gd name="connsiteX4" fmla="*/ 2710041 w 2715015"/>
              <a:gd name="connsiteY4" fmla="*/ 5574139 h 5835085"/>
              <a:gd name="connsiteX5" fmla="*/ 2227432 w 2715015"/>
              <a:gd name="connsiteY5" fmla="*/ 5831323 h 5835085"/>
              <a:gd name="connsiteX6" fmla="*/ 303400 w 2715015"/>
              <a:gd name="connsiteY6" fmla="*/ 5834498 h 5835085"/>
              <a:gd name="connsiteX7" fmla="*/ 1766 w 2715015"/>
              <a:gd name="connsiteY7" fmla="*/ 5472539 h 5835085"/>
              <a:gd name="connsiteX8" fmla="*/ 1766 w 2715015"/>
              <a:gd name="connsiteY8" fmla="*/ 314769 h 5835085"/>
              <a:gd name="connsiteX0" fmla="*/ 1766 w 2718080"/>
              <a:gd name="connsiteY0" fmla="*/ 314769 h 5835085"/>
              <a:gd name="connsiteX1" fmla="*/ 389125 w 2718080"/>
              <a:gd name="connsiteY1" fmla="*/ 435 h 5835085"/>
              <a:gd name="connsiteX2" fmla="*/ 2443332 w 2718080"/>
              <a:gd name="connsiteY2" fmla="*/ 6785 h 5835085"/>
              <a:gd name="connsiteX3" fmla="*/ 2716391 w 2718080"/>
              <a:gd name="connsiteY3" fmla="*/ 378269 h 5835085"/>
              <a:gd name="connsiteX4" fmla="*/ 2710041 w 2718080"/>
              <a:gd name="connsiteY4" fmla="*/ 5574139 h 5835085"/>
              <a:gd name="connsiteX5" fmla="*/ 2227432 w 2718080"/>
              <a:gd name="connsiteY5" fmla="*/ 5831323 h 5835085"/>
              <a:gd name="connsiteX6" fmla="*/ 303400 w 2718080"/>
              <a:gd name="connsiteY6" fmla="*/ 5834498 h 5835085"/>
              <a:gd name="connsiteX7" fmla="*/ 1766 w 2718080"/>
              <a:gd name="connsiteY7" fmla="*/ 5472539 h 5835085"/>
              <a:gd name="connsiteX8" fmla="*/ 1766 w 2718080"/>
              <a:gd name="connsiteY8" fmla="*/ 314769 h 5835085"/>
              <a:gd name="connsiteX0" fmla="*/ 1766 w 2718948"/>
              <a:gd name="connsiteY0" fmla="*/ 314769 h 5835085"/>
              <a:gd name="connsiteX1" fmla="*/ 389125 w 2718948"/>
              <a:gd name="connsiteY1" fmla="*/ 435 h 5835085"/>
              <a:gd name="connsiteX2" fmla="*/ 2443332 w 2718948"/>
              <a:gd name="connsiteY2" fmla="*/ 6785 h 5835085"/>
              <a:gd name="connsiteX3" fmla="*/ 2716391 w 2718948"/>
              <a:gd name="connsiteY3" fmla="*/ 378269 h 5835085"/>
              <a:gd name="connsiteX4" fmla="*/ 2710041 w 2718948"/>
              <a:gd name="connsiteY4" fmla="*/ 5574139 h 5835085"/>
              <a:gd name="connsiteX5" fmla="*/ 2227432 w 2718948"/>
              <a:gd name="connsiteY5" fmla="*/ 5831323 h 5835085"/>
              <a:gd name="connsiteX6" fmla="*/ 303400 w 2718948"/>
              <a:gd name="connsiteY6" fmla="*/ 5834498 h 5835085"/>
              <a:gd name="connsiteX7" fmla="*/ 1766 w 2718948"/>
              <a:gd name="connsiteY7" fmla="*/ 5472539 h 5835085"/>
              <a:gd name="connsiteX8" fmla="*/ 1766 w 2718948"/>
              <a:gd name="connsiteY8" fmla="*/ 314769 h 5835085"/>
              <a:gd name="connsiteX0" fmla="*/ 1766 w 2718325"/>
              <a:gd name="connsiteY0" fmla="*/ 314769 h 5835085"/>
              <a:gd name="connsiteX1" fmla="*/ 389125 w 2718325"/>
              <a:gd name="connsiteY1" fmla="*/ 435 h 5835085"/>
              <a:gd name="connsiteX2" fmla="*/ 2443332 w 2718325"/>
              <a:gd name="connsiteY2" fmla="*/ 6785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004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5085"/>
              <a:gd name="connsiteX1" fmla="*/ 389125 w 2718325"/>
              <a:gd name="connsiteY1" fmla="*/ 435 h 5835085"/>
              <a:gd name="connsiteX2" fmla="*/ 2443332 w 2718325"/>
              <a:gd name="connsiteY2" fmla="*/ 3610 h 5835085"/>
              <a:gd name="connsiteX3" fmla="*/ 2716391 w 2718325"/>
              <a:gd name="connsiteY3" fmla="*/ 378269 h 5835085"/>
              <a:gd name="connsiteX4" fmla="*/ 2716391 w 2718325"/>
              <a:gd name="connsiteY4" fmla="*/ 5574139 h 5835085"/>
              <a:gd name="connsiteX5" fmla="*/ 2227432 w 2718325"/>
              <a:gd name="connsiteY5" fmla="*/ 5831323 h 5835085"/>
              <a:gd name="connsiteX6" fmla="*/ 303400 w 2718325"/>
              <a:gd name="connsiteY6" fmla="*/ 5834498 h 5835085"/>
              <a:gd name="connsiteX7" fmla="*/ 1766 w 2718325"/>
              <a:gd name="connsiteY7" fmla="*/ 5472539 h 5835085"/>
              <a:gd name="connsiteX8" fmla="*/ 1766 w 2718325"/>
              <a:gd name="connsiteY8" fmla="*/ 314769 h 5835085"/>
              <a:gd name="connsiteX0" fmla="*/ 1766 w 2718325"/>
              <a:gd name="connsiteY0" fmla="*/ 314769 h 5837815"/>
              <a:gd name="connsiteX1" fmla="*/ 389125 w 2718325"/>
              <a:gd name="connsiteY1" fmla="*/ 435 h 5837815"/>
              <a:gd name="connsiteX2" fmla="*/ 2443332 w 2718325"/>
              <a:gd name="connsiteY2" fmla="*/ 3610 h 5837815"/>
              <a:gd name="connsiteX3" fmla="*/ 2716391 w 2718325"/>
              <a:gd name="connsiteY3" fmla="*/ 378269 h 5837815"/>
              <a:gd name="connsiteX4" fmla="*/ 2716391 w 2718325"/>
              <a:gd name="connsiteY4" fmla="*/ 5574139 h 5837815"/>
              <a:gd name="connsiteX5" fmla="*/ 2224257 w 2718325"/>
              <a:gd name="connsiteY5" fmla="*/ 5837673 h 5837815"/>
              <a:gd name="connsiteX6" fmla="*/ 303400 w 2718325"/>
              <a:gd name="connsiteY6" fmla="*/ 5834498 h 5837815"/>
              <a:gd name="connsiteX7" fmla="*/ 1766 w 2718325"/>
              <a:gd name="connsiteY7" fmla="*/ 5472539 h 5837815"/>
              <a:gd name="connsiteX8" fmla="*/ 1766 w 2718325"/>
              <a:gd name="connsiteY8" fmla="*/ 314769 h 5837815"/>
              <a:gd name="connsiteX0" fmla="*/ 1766 w 2718325"/>
              <a:gd name="connsiteY0" fmla="*/ 314769 h 5837815"/>
              <a:gd name="connsiteX1" fmla="*/ 389125 w 2718325"/>
              <a:gd name="connsiteY1" fmla="*/ 435 h 5837815"/>
              <a:gd name="connsiteX2" fmla="*/ 1357491 w 2718325"/>
              <a:gd name="connsiteY2" fmla="*/ 434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443332 w 2718325"/>
              <a:gd name="connsiteY3" fmla="*/ 3610 h 5837815"/>
              <a:gd name="connsiteX4" fmla="*/ 2716391 w 2718325"/>
              <a:gd name="connsiteY4" fmla="*/ 378269 h 5837815"/>
              <a:gd name="connsiteX5" fmla="*/ 2716391 w 2718325"/>
              <a:gd name="connsiteY5" fmla="*/ 5574139 h 5837815"/>
              <a:gd name="connsiteX6" fmla="*/ 2224257 w 2718325"/>
              <a:gd name="connsiteY6" fmla="*/ 5837673 h 5837815"/>
              <a:gd name="connsiteX7" fmla="*/ 303400 w 2718325"/>
              <a:gd name="connsiteY7" fmla="*/ 5834498 h 5837815"/>
              <a:gd name="connsiteX8" fmla="*/ 1766 w 2718325"/>
              <a:gd name="connsiteY8" fmla="*/ 5472539 h 5837815"/>
              <a:gd name="connsiteX9" fmla="*/ 1766 w 2718325"/>
              <a:gd name="connsiteY9"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32191 w 2718325"/>
              <a:gd name="connsiteY3" fmla="*/ 5123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1338441 w 2718325"/>
              <a:gd name="connsiteY2" fmla="*/ 168709 h 5837815"/>
              <a:gd name="connsiteX3" fmla="*/ 2119491 w 2718325"/>
              <a:gd name="connsiteY3" fmla="*/ 171884 h 5837815"/>
              <a:gd name="connsiteX4" fmla="*/ 2443332 w 2718325"/>
              <a:gd name="connsiteY4" fmla="*/ 3610 h 5837815"/>
              <a:gd name="connsiteX5" fmla="*/ 2716391 w 2718325"/>
              <a:gd name="connsiteY5" fmla="*/ 378269 h 5837815"/>
              <a:gd name="connsiteX6" fmla="*/ 2716391 w 2718325"/>
              <a:gd name="connsiteY6" fmla="*/ 5574139 h 5837815"/>
              <a:gd name="connsiteX7" fmla="*/ 2224257 w 2718325"/>
              <a:gd name="connsiteY7" fmla="*/ 5837673 h 5837815"/>
              <a:gd name="connsiteX8" fmla="*/ 303400 w 2718325"/>
              <a:gd name="connsiteY8" fmla="*/ 5834498 h 5837815"/>
              <a:gd name="connsiteX9" fmla="*/ 1766 w 2718325"/>
              <a:gd name="connsiteY9" fmla="*/ 5472539 h 5837815"/>
              <a:gd name="connsiteX10" fmla="*/ 1766 w 2718325"/>
              <a:gd name="connsiteY10" fmla="*/ 314769 h 5837815"/>
              <a:gd name="connsiteX0" fmla="*/ 1766 w 2718325"/>
              <a:gd name="connsiteY0" fmla="*/ 314769 h 5837815"/>
              <a:gd name="connsiteX1" fmla="*/ 389125 w 2718325"/>
              <a:gd name="connsiteY1" fmla="*/ 435 h 5837815"/>
              <a:gd name="connsiteX2" fmla="*/ 544691 w 2718325"/>
              <a:gd name="connsiteY2" fmla="*/ 29009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443332 w 2718325"/>
              <a:gd name="connsiteY5" fmla="*/ 3610 h 5837815"/>
              <a:gd name="connsiteX6" fmla="*/ 2716391 w 2718325"/>
              <a:gd name="connsiteY6" fmla="*/ 378269 h 5837815"/>
              <a:gd name="connsiteX7" fmla="*/ 2716391 w 2718325"/>
              <a:gd name="connsiteY7" fmla="*/ 5574139 h 5837815"/>
              <a:gd name="connsiteX8" fmla="*/ 2224257 w 2718325"/>
              <a:gd name="connsiteY8" fmla="*/ 5837673 h 5837815"/>
              <a:gd name="connsiteX9" fmla="*/ 303400 w 2718325"/>
              <a:gd name="connsiteY9" fmla="*/ 5834498 h 5837815"/>
              <a:gd name="connsiteX10" fmla="*/ 1766 w 2718325"/>
              <a:gd name="connsiteY10" fmla="*/ 5472539 h 5837815"/>
              <a:gd name="connsiteX11" fmla="*/ 1766 w 2718325"/>
              <a:gd name="connsiteY11"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265541 w 2718325"/>
              <a:gd name="connsiteY5" fmla="*/ 98859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73266 w 2718325"/>
              <a:gd name="connsiteY2" fmla="*/ 171884 h 5837815"/>
              <a:gd name="connsiteX3" fmla="*/ 1338441 w 2718325"/>
              <a:gd name="connsiteY3" fmla="*/ 168709 h 5837815"/>
              <a:gd name="connsiteX4" fmla="*/ 2119491 w 2718325"/>
              <a:gd name="connsiteY4" fmla="*/ 171884 h 5837815"/>
              <a:gd name="connsiteX5" fmla="*/ 2151241 w 2718325"/>
              <a:gd name="connsiteY5" fmla="*/ 434 h 5837815"/>
              <a:gd name="connsiteX6" fmla="*/ 2443332 w 2718325"/>
              <a:gd name="connsiteY6" fmla="*/ 3610 h 5837815"/>
              <a:gd name="connsiteX7" fmla="*/ 2716391 w 2718325"/>
              <a:gd name="connsiteY7" fmla="*/ 378269 h 5837815"/>
              <a:gd name="connsiteX8" fmla="*/ 2716391 w 2718325"/>
              <a:gd name="connsiteY8" fmla="*/ 5574139 h 5837815"/>
              <a:gd name="connsiteX9" fmla="*/ 2224257 w 2718325"/>
              <a:gd name="connsiteY9" fmla="*/ 5837673 h 5837815"/>
              <a:gd name="connsiteX10" fmla="*/ 303400 w 2718325"/>
              <a:gd name="connsiteY10" fmla="*/ 5834498 h 5837815"/>
              <a:gd name="connsiteX11" fmla="*/ 1766 w 2718325"/>
              <a:gd name="connsiteY11" fmla="*/ 5472539 h 5837815"/>
              <a:gd name="connsiteX12" fmla="*/ 1766 w 2718325"/>
              <a:gd name="connsiteY12" fmla="*/ 314769 h 5837815"/>
              <a:gd name="connsiteX0" fmla="*/ 1766 w 2718325"/>
              <a:gd name="connsiteY0" fmla="*/ 314769 h 5837815"/>
              <a:gd name="connsiteX1" fmla="*/ 389125 w 2718325"/>
              <a:gd name="connsiteY1" fmla="*/ 435 h 5837815"/>
              <a:gd name="connsiteX2" fmla="*/ 509766 w 2718325"/>
              <a:gd name="connsiteY2" fmla="*/ 117909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573266 w 2718325"/>
              <a:gd name="connsiteY3" fmla="*/ 17188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30416 w 2718325"/>
              <a:gd name="connsiteY3" fmla="*/ 1782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38441 w 2718325"/>
              <a:gd name="connsiteY4" fmla="*/ 16870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119491 w 2718325"/>
              <a:gd name="connsiteY5" fmla="*/ 17188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9166 w 2718325"/>
              <a:gd name="connsiteY5" fmla="*/ 16870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5341 w 2718325"/>
              <a:gd name="connsiteY3" fmla="*/ 165534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55991 w 2718325"/>
              <a:gd name="connsiteY5" fmla="*/ 162359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621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7486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81216 w 2718325"/>
              <a:gd name="connsiteY3" fmla="*/ 15918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693916 w 2718325"/>
              <a:gd name="connsiteY3" fmla="*/ 165534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51241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434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 name="connsiteX0" fmla="*/ 1766 w 2718325"/>
              <a:gd name="connsiteY0" fmla="*/ 314769 h 5837815"/>
              <a:gd name="connsiteX1" fmla="*/ 389125 w 2718325"/>
              <a:gd name="connsiteY1" fmla="*/ 435 h 5837815"/>
              <a:gd name="connsiteX2" fmla="*/ 579616 w 2718325"/>
              <a:gd name="connsiteY2" fmla="*/ 434 h 5837815"/>
              <a:gd name="connsiteX3" fmla="*/ 712966 w 2718325"/>
              <a:gd name="connsiteY3" fmla="*/ 162359 h 5837815"/>
              <a:gd name="connsiteX4" fmla="*/ 1341616 w 2718325"/>
              <a:gd name="connsiteY4" fmla="*/ 162359 h 5837815"/>
              <a:gd name="connsiteX5" fmla="*/ 2040116 w 2718325"/>
              <a:gd name="connsiteY5" fmla="*/ 165534 h 5837815"/>
              <a:gd name="connsiteX6" fmla="*/ 2141716 w 2718325"/>
              <a:gd name="connsiteY6" fmla="*/ 3609 h 5837815"/>
              <a:gd name="connsiteX7" fmla="*/ 2443332 w 2718325"/>
              <a:gd name="connsiteY7" fmla="*/ 3610 h 5837815"/>
              <a:gd name="connsiteX8" fmla="*/ 2716391 w 2718325"/>
              <a:gd name="connsiteY8" fmla="*/ 378269 h 5837815"/>
              <a:gd name="connsiteX9" fmla="*/ 2716391 w 2718325"/>
              <a:gd name="connsiteY9" fmla="*/ 5574139 h 5837815"/>
              <a:gd name="connsiteX10" fmla="*/ 2224257 w 2718325"/>
              <a:gd name="connsiteY10" fmla="*/ 5837673 h 5837815"/>
              <a:gd name="connsiteX11" fmla="*/ 303400 w 2718325"/>
              <a:gd name="connsiteY11" fmla="*/ 5834498 h 5837815"/>
              <a:gd name="connsiteX12" fmla="*/ 1766 w 2718325"/>
              <a:gd name="connsiteY12" fmla="*/ 5472539 h 5837815"/>
              <a:gd name="connsiteX13" fmla="*/ 1766 w 2718325"/>
              <a:gd name="connsiteY13" fmla="*/ 314769 h 583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18325" h="5837815">
                <a:moveTo>
                  <a:pt x="1766" y="314769"/>
                </a:moveTo>
                <a:cubicBezTo>
                  <a:pt x="1766" y="55245"/>
                  <a:pt x="142301" y="-5915"/>
                  <a:pt x="389125" y="435"/>
                </a:cubicBezTo>
                <a:lnTo>
                  <a:pt x="579616" y="434"/>
                </a:lnTo>
                <a:cubicBezTo>
                  <a:pt x="664283" y="44884"/>
                  <a:pt x="615599" y="162359"/>
                  <a:pt x="712966" y="162359"/>
                </a:cubicBezTo>
                <a:lnTo>
                  <a:pt x="1341616" y="162359"/>
                </a:lnTo>
                <a:lnTo>
                  <a:pt x="2040116" y="165534"/>
                </a:lnTo>
                <a:cubicBezTo>
                  <a:pt x="2113141" y="152834"/>
                  <a:pt x="2052816" y="54409"/>
                  <a:pt x="2141716" y="3609"/>
                </a:cubicBezTo>
                <a:lnTo>
                  <a:pt x="2443332" y="3610"/>
                </a:lnTo>
                <a:cubicBezTo>
                  <a:pt x="2683806" y="16310"/>
                  <a:pt x="2729091" y="185420"/>
                  <a:pt x="2716391" y="378269"/>
                </a:cubicBezTo>
                <a:cubicBezTo>
                  <a:pt x="2715333" y="2111284"/>
                  <a:pt x="2717449" y="3841124"/>
                  <a:pt x="2716391" y="5574139"/>
                </a:cubicBezTo>
                <a:cubicBezTo>
                  <a:pt x="2690991" y="5852713"/>
                  <a:pt x="2483781" y="5837673"/>
                  <a:pt x="2224257" y="5837673"/>
                </a:cubicBezTo>
                <a:lnTo>
                  <a:pt x="303400" y="5834498"/>
                </a:lnTo>
                <a:cubicBezTo>
                  <a:pt x="120076" y="5844023"/>
                  <a:pt x="-17284" y="5738413"/>
                  <a:pt x="1766" y="5472539"/>
                </a:cubicBezTo>
                <a:cubicBezTo>
                  <a:pt x="3883" y="3752224"/>
                  <a:pt x="-351" y="2035084"/>
                  <a:pt x="1766" y="314769"/>
                </a:cubicBezTo>
                <a:close/>
              </a:path>
            </a:pathLst>
          </a:custGeom>
          <a:solidFill>
            <a:schemeClr val="bg2"/>
          </a:solidFill>
        </p:spPr>
        <p:txBody>
          <a:bodyPr anchor="ctr"/>
          <a:lstStyle>
            <a:lvl1pPr algn="ctr">
              <a:defRPr>
                <a:solidFill>
                  <a:schemeClr val="bg1"/>
                </a:solidFill>
              </a:defRPr>
            </a:lvl1pPr>
          </a:lstStyle>
          <a:p>
            <a:r>
              <a:rPr lang="en-US"/>
              <a:t>Click icon to add image</a:t>
            </a:r>
          </a:p>
        </p:txBody>
      </p:sp>
      <p:pic>
        <p:nvPicPr>
          <p:cNvPr id="8" name="Picture 7" descr="A cell phone mockup.">
            <a:extLst>
              <a:ext uri="{FF2B5EF4-FFF2-40B4-BE49-F238E27FC236}">
                <a16:creationId xmlns:a16="http://schemas.microsoft.com/office/drawing/2014/main" id="{B77DD777-5908-35E9-1BC0-AFCF6A36A2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901" y="2557394"/>
            <a:ext cx="1969324" cy="3989725"/>
          </a:xfrm>
          <a:prstGeom prst="rect">
            <a:avLst/>
          </a:prstGeom>
          <a:effectLst>
            <a:outerShdw blurRad="127573" algn="ctr" rotWithShape="0">
              <a:prstClr val="black">
                <a:alpha val="13000"/>
              </a:prstClr>
            </a:outerShdw>
          </a:effectLst>
        </p:spPr>
      </p:pic>
      <p:sp>
        <p:nvSpPr>
          <p:cNvPr id="4" name="Footer Placeholder 7">
            <a:extLst>
              <a:ext uri="{FF2B5EF4-FFF2-40B4-BE49-F238E27FC236}">
                <a16:creationId xmlns:a16="http://schemas.microsoft.com/office/drawing/2014/main" id="{2CFE5284-60B2-5876-6D6D-DEEE22557971}"/>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B92F42EC-FF50-A4A7-89FE-AFA812AF46EE}"/>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9" name="Date Placeholder 3">
            <a:extLst>
              <a:ext uri="{FF2B5EF4-FFF2-40B4-BE49-F238E27FC236}">
                <a16:creationId xmlns:a16="http://schemas.microsoft.com/office/drawing/2014/main" id="{E09AE5B7-C80A-201F-E9A9-E52E91EA6B00}"/>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A5BA3D72-7BC8-7F4D-A39E-9D2A5FBF7D1B}" type="datetime1">
              <a:rPr lang="de-DE" smtClean="0"/>
              <a:t>21.11.24</a:t>
            </a:fld>
            <a:endParaRPr lang="en-US"/>
          </a:p>
        </p:txBody>
      </p:sp>
    </p:spTree>
    <p:extLst>
      <p:ext uri="{BB962C8B-B14F-4D97-AF65-F5344CB8AC3E}">
        <p14:creationId xmlns:p14="http://schemas.microsoft.com/office/powerpoint/2010/main" val="2333461"/>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Mock Up - Tablet">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60E21489-F090-9F3A-29C7-CAE34AC2B8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4941168"/>
          </a:xfrm>
          <a:prstGeom prst="rect">
            <a:avLst/>
          </a:prstGeom>
          <a:effectLst/>
        </p:spPr>
      </p:pic>
      <p:sp>
        <p:nvSpPr>
          <p:cNvPr id="16" name="Rechteck 15">
            <a:extLst>
              <a:ext uri="{FF2B5EF4-FFF2-40B4-BE49-F238E27FC236}">
                <a16:creationId xmlns:a16="http://schemas.microsoft.com/office/drawing/2014/main" id="{E5DF64B7-BA33-0F04-9FE7-EA52299AB60B}"/>
              </a:ext>
            </a:extLst>
          </p:cNvPr>
          <p:cNvSpPr/>
          <p:nvPr userDrawn="1"/>
        </p:nvSpPr>
        <p:spPr>
          <a:xfrm>
            <a:off x="0" y="4559052"/>
            <a:ext cx="12192000" cy="2298948"/>
          </a:xfrm>
          <a:prstGeom prst="rect">
            <a:avLst/>
          </a:prstGeom>
          <a:solidFill>
            <a:srgbClr val="F3F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Oval 16">
            <a:extLst>
              <a:ext uri="{FF2B5EF4-FFF2-40B4-BE49-F238E27FC236}">
                <a16:creationId xmlns:a16="http://schemas.microsoft.com/office/drawing/2014/main" id="{07539077-6E64-32AC-099C-3517F68B16BA}"/>
              </a:ext>
            </a:extLst>
          </p:cNvPr>
          <p:cNvSpPr/>
          <p:nvPr userDrawn="1"/>
        </p:nvSpPr>
        <p:spPr>
          <a:xfrm>
            <a:off x="-1140804" y="3959035"/>
            <a:ext cx="14473608" cy="1197975"/>
          </a:xfrm>
          <a:prstGeom prst="ellipse">
            <a:avLst/>
          </a:prstGeom>
          <a:solidFill>
            <a:srgbClr val="F3F2EF"/>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0C11B8EB-6C51-D09E-4096-FBAA51D189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5982" y="1545988"/>
            <a:ext cx="8420034" cy="5313041"/>
          </a:xfrm>
          <a:prstGeom prst="rect">
            <a:avLst/>
          </a:prstGeom>
        </p:spPr>
      </p:pic>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pic>
        <p:nvPicPr>
          <p:cNvPr id="4" name="Picture 6">
            <a:extLst>
              <a:ext uri="{FF2B5EF4-FFF2-40B4-BE49-F238E27FC236}">
                <a16:creationId xmlns:a16="http://schemas.microsoft.com/office/drawing/2014/main" id="{EA26FBA6-E362-034A-3D88-ABEDF7DF829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8" name="Picture Placeholder 10">
            <a:extLst>
              <a:ext uri="{FF2B5EF4-FFF2-40B4-BE49-F238E27FC236}">
                <a16:creationId xmlns:a16="http://schemas.microsoft.com/office/drawing/2014/main" id="{2522406D-063C-28AC-9ED0-2A4ECE75AD59}"/>
              </a:ext>
            </a:extLst>
          </p:cNvPr>
          <p:cNvSpPr>
            <a:spLocks noGrp="1"/>
          </p:cNvSpPr>
          <p:nvPr>
            <p:ph type="pic" sz="quarter" idx="10" hasCustomPrompt="1"/>
          </p:nvPr>
        </p:nvSpPr>
        <p:spPr>
          <a:xfrm rot="5400000">
            <a:off x="4063765" y="996739"/>
            <a:ext cx="4032448" cy="6448698"/>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sp>
        <p:nvSpPr>
          <p:cNvPr id="9" name="Footer Placeholder 7">
            <a:extLst>
              <a:ext uri="{FF2B5EF4-FFF2-40B4-BE49-F238E27FC236}">
                <a16:creationId xmlns:a16="http://schemas.microsoft.com/office/drawing/2014/main" id="{E75AA1DE-A946-54AA-E62D-63D2D025A3F0}"/>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0" name="Title Placeholder 2">
            <a:extLst>
              <a:ext uri="{FF2B5EF4-FFF2-40B4-BE49-F238E27FC236}">
                <a16:creationId xmlns:a16="http://schemas.microsoft.com/office/drawing/2014/main" id="{F24F92AB-ADAD-3BA9-0ED1-7A531CF0F516}"/>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en-US"/>
              <a:t>Presentation Title Goes Here</a:t>
            </a:r>
          </a:p>
        </p:txBody>
      </p:sp>
      <p:sp>
        <p:nvSpPr>
          <p:cNvPr id="11" name="Date Placeholder 3">
            <a:extLst>
              <a:ext uri="{FF2B5EF4-FFF2-40B4-BE49-F238E27FC236}">
                <a16:creationId xmlns:a16="http://schemas.microsoft.com/office/drawing/2014/main" id="{4E1A7839-56DA-0FF4-2A4B-ED5245804259}"/>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48D8E6BA-ED7C-8640-B777-1E38A4920719}" type="datetime1">
              <a:rPr lang="de-DE" smtClean="0"/>
              <a:t>21.11.24</a:t>
            </a:fld>
            <a:endParaRPr lang="en-US"/>
          </a:p>
        </p:txBody>
      </p:sp>
    </p:spTree>
    <p:extLst>
      <p:ext uri="{BB962C8B-B14F-4D97-AF65-F5344CB8AC3E}">
        <p14:creationId xmlns:p14="http://schemas.microsoft.com/office/powerpoint/2010/main" val="2876357042"/>
      </p:ext>
    </p:extLst>
  </p:cSld>
  <p:clrMapOvr>
    <a:masterClrMapping/>
  </p:clrMapOvr>
  <p:transition spd="slow">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rgbClr val="F3F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Oval 3">
            <a:extLst>
              <a:ext uri="{FF2B5EF4-FFF2-40B4-BE49-F238E27FC236}">
                <a16:creationId xmlns:a16="http://schemas.microsoft.com/office/drawing/2014/main" id="{F96F2005-7EED-DB0A-7EFA-9FEF56A91567}"/>
              </a:ext>
            </a:extLst>
          </p:cNvPr>
          <p:cNvSpPr/>
          <p:nvPr userDrawn="1"/>
        </p:nvSpPr>
        <p:spPr>
          <a:xfrm>
            <a:off x="-1140804" y="3960064"/>
            <a:ext cx="14473608" cy="1197975"/>
          </a:xfrm>
          <a:prstGeom prst="ellipse">
            <a:avLst/>
          </a:prstGeom>
          <a:solidFill>
            <a:srgbClr val="F3F2EF"/>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4000500" y="2231974"/>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7" name="Picture 6" descr="A tablet mockup.">
            <a:extLst>
              <a:ext uri="{FF2B5EF4-FFF2-40B4-BE49-F238E27FC236}">
                <a16:creationId xmlns:a16="http://schemas.microsoft.com/office/drawing/2014/main" id="{534FAA85-7BC6-2EA3-A6A1-7A960C97A3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36933" y="2060654"/>
            <a:ext cx="4518133" cy="6149444"/>
          </a:xfrm>
          <a:prstGeom prst="rect">
            <a:avLst/>
          </a:prstGeom>
          <a:effectLst>
            <a:outerShdw blurRad="176861" sx="101000" sy="101000" algn="ctr" rotWithShape="0">
              <a:prstClr val="black">
                <a:alpha val="20000"/>
              </a:prstClr>
            </a:outerShdw>
          </a:effectLst>
        </p:spPr>
      </p:pic>
      <p:pic>
        <p:nvPicPr>
          <p:cNvPr id="8" name="Picture 6">
            <a:extLst>
              <a:ext uri="{FF2B5EF4-FFF2-40B4-BE49-F238E27FC236}">
                <a16:creationId xmlns:a16="http://schemas.microsoft.com/office/drawing/2014/main" id="{7619B953-AD3B-9690-FB01-5BDBB6C8D5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0" name="Footer Placeholder 7">
            <a:extLst>
              <a:ext uri="{FF2B5EF4-FFF2-40B4-BE49-F238E27FC236}">
                <a16:creationId xmlns:a16="http://schemas.microsoft.com/office/drawing/2014/main" id="{F069690A-ED99-04E8-D448-11839157E970}"/>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2" name="Title Placeholder 2">
            <a:extLst>
              <a:ext uri="{FF2B5EF4-FFF2-40B4-BE49-F238E27FC236}">
                <a16:creationId xmlns:a16="http://schemas.microsoft.com/office/drawing/2014/main" id="{FB7704A0-CFAC-A4A1-EA1E-102C9AA5C78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en-US"/>
              <a:t>Presentation Title Goes Here</a:t>
            </a:r>
          </a:p>
        </p:txBody>
      </p:sp>
      <p:sp>
        <p:nvSpPr>
          <p:cNvPr id="14" name="Date Placeholder 3">
            <a:extLst>
              <a:ext uri="{FF2B5EF4-FFF2-40B4-BE49-F238E27FC236}">
                <a16:creationId xmlns:a16="http://schemas.microsoft.com/office/drawing/2014/main" id="{7CBC581B-3C0E-D188-11BD-40358AAC456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95F77DCD-3732-0649-89FD-A0846D988656}" type="datetime1">
              <a:rPr lang="de-DE" smtClean="0"/>
              <a:t>21.11.24</a:t>
            </a:fld>
            <a:endParaRPr lang="en-US"/>
          </a:p>
        </p:txBody>
      </p:sp>
    </p:spTree>
    <p:extLst>
      <p:ext uri="{BB962C8B-B14F-4D97-AF65-F5344CB8AC3E}">
        <p14:creationId xmlns:p14="http://schemas.microsoft.com/office/powerpoint/2010/main" val="2694674466"/>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rgbClr val="F3F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Oval 3">
            <a:extLst>
              <a:ext uri="{FF2B5EF4-FFF2-40B4-BE49-F238E27FC236}">
                <a16:creationId xmlns:a16="http://schemas.microsoft.com/office/drawing/2014/main" id="{F96F2005-7EED-DB0A-7EFA-9FEF56A91567}"/>
              </a:ext>
            </a:extLst>
          </p:cNvPr>
          <p:cNvSpPr/>
          <p:nvPr userDrawn="1"/>
        </p:nvSpPr>
        <p:spPr>
          <a:xfrm>
            <a:off x="-1140804" y="3960064"/>
            <a:ext cx="14473608" cy="1197975"/>
          </a:xfrm>
          <a:prstGeom prst="ellipse">
            <a:avLst/>
          </a:prstGeom>
          <a:solidFill>
            <a:srgbClr val="F3F2EF"/>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rot="5400000">
            <a:off x="4000500" y="1475630"/>
            <a:ext cx="4191000" cy="5791200"/>
          </a:xfrm>
          <a:custGeom>
            <a:avLst/>
            <a:gdLst>
              <a:gd name="connsiteX0" fmla="*/ 0 w 4152900"/>
              <a:gd name="connsiteY0" fmla="*/ 0 h 5775326"/>
              <a:gd name="connsiteX1" fmla="*/ 4152900 w 4152900"/>
              <a:gd name="connsiteY1" fmla="*/ 0 h 5775326"/>
              <a:gd name="connsiteX2" fmla="*/ 4152900 w 4152900"/>
              <a:gd name="connsiteY2" fmla="*/ 5775326 h 5775326"/>
              <a:gd name="connsiteX3" fmla="*/ 0 w 4152900"/>
              <a:gd name="connsiteY3" fmla="*/ 5775326 h 5775326"/>
              <a:gd name="connsiteX4" fmla="*/ 0 w 4152900"/>
              <a:gd name="connsiteY4" fmla="*/ 0 h 5775326"/>
              <a:gd name="connsiteX0" fmla="*/ 0 w 4152900"/>
              <a:gd name="connsiteY0" fmla="*/ 0 h 5775326"/>
              <a:gd name="connsiteX1" fmla="*/ 3949701 w 4152900"/>
              <a:gd name="connsiteY1" fmla="*/ 3174 h 5775326"/>
              <a:gd name="connsiteX2" fmla="*/ 4152900 w 4152900"/>
              <a:gd name="connsiteY2" fmla="*/ 0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49701 w 4152900"/>
              <a:gd name="connsiteY1" fmla="*/ 3174 h 5775326"/>
              <a:gd name="connsiteX2" fmla="*/ 4152900 w 4152900"/>
              <a:gd name="connsiteY2" fmla="*/ 0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0 w 4152900"/>
              <a:gd name="connsiteY0" fmla="*/ 0 h 5775326"/>
              <a:gd name="connsiteX1" fmla="*/ 394970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9777"/>
              <a:gd name="connsiteY0" fmla="*/ 0 h 5775326"/>
              <a:gd name="connsiteX1" fmla="*/ 3994151 w 4159777"/>
              <a:gd name="connsiteY1" fmla="*/ 3174 h 5775326"/>
              <a:gd name="connsiteX2" fmla="*/ 4149726 w 4159777"/>
              <a:gd name="connsiteY2" fmla="*/ 177799 h 5775326"/>
              <a:gd name="connsiteX3" fmla="*/ 4152900 w 4159777"/>
              <a:gd name="connsiteY3" fmla="*/ 5775326 h 5775326"/>
              <a:gd name="connsiteX4" fmla="*/ 0 w 4159777"/>
              <a:gd name="connsiteY4" fmla="*/ 5775326 h 5775326"/>
              <a:gd name="connsiteX5" fmla="*/ 0 w 4159777"/>
              <a:gd name="connsiteY5" fmla="*/ 0 h 5775326"/>
              <a:gd name="connsiteX0" fmla="*/ 0 w 4152900"/>
              <a:gd name="connsiteY0" fmla="*/ 0 h 5775326"/>
              <a:gd name="connsiteX1" fmla="*/ 3994151 w 4152900"/>
              <a:gd name="connsiteY1" fmla="*/ 3174 h 5775326"/>
              <a:gd name="connsiteX2" fmla="*/ 4149726 w 4152900"/>
              <a:gd name="connsiteY2" fmla="*/ 177799 h 5775326"/>
              <a:gd name="connsiteX3" fmla="*/ 4152900 w 4152900"/>
              <a:gd name="connsiteY3" fmla="*/ 5775326 h 5775326"/>
              <a:gd name="connsiteX4" fmla="*/ 0 w 4152900"/>
              <a:gd name="connsiteY4" fmla="*/ 5775326 h 5775326"/>
              <a:gd name="connsiteX5" fmla="*/ 0 w 4152900"/>
              <a:gd name="connsiteY5" fmla="*/ 0 h 5775326"/>
              <a:gd name="connsiteX0" fmla="*/ 0 w 4152900"/>
              <a:gd name="connsiteY0" fmla="*/ 0 h 5775326"/>
              <a:gd name="connsiteX1" fmla="*/ 107951 w 4152900"/>
              <a:gd name="connsiteY1" fmla="*/ 3174 h 5775326"/>
              <a:gd name="connsiteX2" fmla="*/ 3994151 w 4152900"/>
              <a:gd name="connsiteY2" fmla="*/ 3174 h 5775326"/>
              <a:gd name="connsiteX3" fmla="*/ 4149726 w 4152900"/>
              <a:gd name="connsiteY3" fmla="*/ 177799 h 5775326"/>
              <a:gd name="connsiteX4" fmla="*/ 4152900 w 4152900"/>
              <a:gd name="connsiteY4" fmla="*/ 5775326 h 5775326"/>
              <a:gd name="connsiteX5" fmla="*/ 0 w 4152900"/>
              <a:gd name="connsiteY5" fmla="*/ 5775326 h 5775326"/>
              <a:gd name="connsiteX6" fmla="*/ 0 w 4152900"/>
              <a:gd name="connsiteY6" fmla="*/ 0 h 5775326"/>
              <a:gd name="connsiteX0" fmla="*/ 6349 w 4159249"/>
              <a:gd name="connsiteY0" fmla="*/ 0 h 5775326"/>
              <a:gd name="connsiteX1" fmla="*/ 114300 w 4159249"/>
              <a:gd name="connsiteY1" fmla="*/ 3174 h 5775326"/>
              <a:gd name="connsiteX2" fmla="*/ 4000500 w 4159249"/>
              <a:gd name="connsiteY2" fmla="*/ 3174 h 5775326"/>
              <a:gd name="connsiteX3" fmla="*/ 4156075 w 4159249"/>
              <a:gd name="connsiteY3" fmla="*/ 177799 h 5775326"/>
              <a:gd name="connsiteX4" fmla="*/ 4159249 w 4159249"/>
              <a:gd name="connsiteY4" fmla="*/ 5775326 h 5775326"/>
              <a:gd name="connsiteX5" fmla="*/ 6349 w 4159249"/>
              <a:gd name="connsiteY5" fmla="*/ 5775326 h 5775326"/>
              <a:gd name="connsiteX6" fmla="*/ 0 w 4159249"/>
              <a:gd name="connsiteY6" fmla="*/ 92074 h 5775326"/>
              <a:gd name="connsiteX7" fmla="*/ 6349 w 4159249"/>
              <a:gd name="connsiteY7" fmla="*/ 0 h 5775326"/>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0 w 4159249"/>
              <a:gd name="connsiteY0" fmla="*/ 88900 h 5772152"/>
              <a:gd name="connsiteX1" fmla="*/ 114300 w 4159249"/>
              <a:gd name="connsiteY1" fmla="*/ 0 h 5772152"/>
              <a:gd name="connsiteX2" fmla="*/ 4000500 w 4159249"/>
              <a:gd name="connsiteY2" fmla="*/ 0 h 5772152"/>
              <a:gd name="connsiteX3" fmla="*/ 4156075 w 4159249"/>
              <a:gd name="connsiteY3" fmla="*/ 174625 h 5772152"/>
              <a:gd name="connsiteX4" fmla="*/ 4159249 w 4159249"/>
              <a:gd name="connsiteY4" fmla="*/ 5772152 h 5772152"/>
              <a:gd name="connsiteX5" fmla="*/ 6349 w 4159249"/>
              <a:gd name="connsiteY5" fmla="*/ 5772152 h 5772152"/>
              <a:gd name="connsiteX6" fmla="*/ 0 w 4159249"/>
              <a:gd name="connsiteY6" fmla="*/ 88900 h 5772152"/>
              <a:gd name="connsiteX0" fmla="*/ 575 w 4159824"/>
              <a:gd name="connsiteY0" fmla="*/ 88900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88900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9824 w 4159824"/>
              <a:gd name="connsiteY4" fmla="*/ 5772152 h 5772152"/>
              <a:gd name="connsiteX5" fmla="*/ 6924 w 4159824"/>
              <a:gd name="connsiteY5" fmla="*/ 5772152 h 5772152"/>
              <a:gd name="connsiteX6" fmla="*/ 575 w 4159824"/>
              <a:gd name="connsiteY6"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6924 w 4159824"/>
              <a:gd name="connsiteY6" fmla="*/ 5772152 h 5772152"/>
              <a:gd name="connsiteX7" fmla="*/ 575 w 4159824"/>
              <a:gd name="connsiteY7" fmla="*/ 130175 h 5772152"/>
              <a:gd name="connsiteX0" fmla="*/ 575 w 4159824"/>
              <a:gd name="connsiteY0" fmla="*/ 130175 h 5772152"/>
              <a:gd name="connsiteX1" fmla="*/ 114875 w 4159824"/>
              <a:gd name="connsiteY1" fmla="*/ 0 h 5772152"/>
              <a:gd name="connsiteX2" fmla="*/ 4001075 w 4159824"/>
              <a:gd name="connsiteY2" fmla="*/ 0 h 5772152"/>
              <a:gd name="connsiteX3" fmla="*/ 4156650 w 4159824"/>
              <a:gd name="connsiteY3" fmla="*/ 174625 h 5772152"/>
              <a:gd name="connsiteX4" fmla="*/ 4153188 w 4159824"/>
              <a:gd name="connsiteY4" fmla="*/ 5643830 h 5772152"/>
              <a:gd name="connsiteX5" fmla="*/ 4159824 w 4159824"/>
              <a:gd name="connsiteY5" fmla="*/ 5772152 h 5772152"/>
              <a:gd name="connsiteX6" fmla="*/ 4026188 w 4159824"/>
              <a:gd name="connsiteY6" fmla="*/ 5770830 h 5772152"/>
              <a:gd name="connsiteX7" fmla="*/ 6924 w 4159824"/>
              <a:gd name="connsiteY7" fmla="*/ 5772152 h 5772152"/>
              <a:gd name="connsiteX8" fmla="*/ 575 w 4159824"/>
              <a:gd name="connsiteY8"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643830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4026188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575 w 4156650"/>
              <a:gd name="connsiteY0" fmla="*/ 130175 h 5772152"/>
              <a:gd name="connsiteX1" fmla="*/ 114875 w 4156650"/>
              <a:gd name="connsiteY1" fmla="*/ 0 h 5772152"/>
              <a:gd name="connsiteX2" fmla="*/ 4001075 w 4156650"/>
              <a:gd name="connsiteY2" fmla="*/ 0 h 5772152"/>
              <a:gd name="connsiteX3" fmla="*/ 4156650 w 4156650"/>
              <a:gd name="connsiteY3" fmla="*/ 174625 h 5772152"/>
              <a:gd name="connsiteX4" fmla="*/ 4153188 w 4156650"/>
              <a:gd name="connsiteY4" fmla="*/ 5596205 h 5772152"/>
              <a:gd name="connsiteX5" fmla="*/ 3978563 w 4156650"/>
              <a:gd name="connsiteY5" fmla="*/ 5770830 h 5772152"/>
              <a:gd name="connsiteX6" fmla="*/ 6924 w 4156650"/>
              <a:gd name="connsiteY6" fmla="*/ 5772152 h 5772152"/>
              <a:gd name="connsiteX7" fmla="*/ 575 w 4156650"/>
              <a:gd name="connsiteY7" fmla="*/ 130175 h 5772152"/>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296180 w 4445906"/>
              <a:gd name="connsiteY6" fmla="*/ 5772152 h 6050513"/>
              <a:gd name="connsiteX7" fmla="*/ 289544 w 4445906"/>
              <a:gd name="connsiteY7" fmla="*/ 5586680 h 6050513"/>
              <a:gd name="connsiteX8" fmla="*/ 289831 w 4445906"/>
              <a:gd name="connsiteY8" fmla="*/ 130175 h 6050513"/>
              <a:gd name="connsiteX0" fmla="*/ 289831 w 4445906"/>
              <a:gd name="connsiteY0" fmla="*/ 130175 h 6050513"/>
              <a:gd name="connsiteX1" fmla="*/ 404131 w 4445906"/>
              <a:gd name="connsiteY1" fmla="*/ 0 h 6050513"/>
              <a:gd name="connsiteX2" fmla="*/ 4290331 w 4445906"/>
              <a:gd name="connsiteY2" fmla="*/ 0 h 6050513"/>
              <a:gd name="connsiteX3" fmla="*/ 4445906 w 4445906"/>
              <a:gd name="connsiteY3" fmla="*/ 174625 h 6050513"/>
              <a:gd name="connsiteX4" fmla="*/ 4442444 w 4445906"/>
              <a:gd name="connsiteY4" fmla="*/ 5596205 h 6050513"/>
              <a:gd name="connsiteX5" fmla="*/ 4267819 w 4445906"/>
              <a:gd name="connsiteY5" fmla="*/ 5770830 h 6050513"/>
              <a:gd name="connsiteX6" fmla="*/ 480044 w 4445906"/>
              <a:gd name="connsiteY6" fmla="*/ 5770830 h 6050513"/>
              <a:gd name="connsiteX7" fmla="*/ 296180 w 4445906"/>
              <a:gd name="connsiteY7" fmla="*/ 5772152 h 6050513"/>
              <a:gd name="connsiteX8" fmla="*/ 289544 w 4445906"/>
              <a:gd name="connsiteY8" fmla="*/ 5586680 h 6050513"/>
              <a:gd name="connsiteX9" fmla="*/ 289831 w 4445906"/>
              <a:gd name="connsiteY9" fmla="*/ 130175 h 6050513"/>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16"/>
              <a:gd name="connsiteX1" fmla="*/ 123107 w 4164882"/>
              <a:gd name="connsiteY1" fmla="*/ 0 h 5770916"/>
              <a:gd name="connsiteX2" fmla="*/ 4009307 w 4164882"/>
              <a:gd name="connsiteY2" fmla="*/ 0 h 5770916"/>
              <a:gd name="connsiteX3" fmla="*/ 4164882 w 4164882"/>
              <a:gd name="connsiteY3" fmla="*/ 174625 h 5770916"/>
              <a:gd name="connsiteX4" fmla="*/ 4161420 w 4164882"/>
              <a:gd name="connsiteY4" fmla="*/ 5596205 h 5770916"/>
              <a:gd name="connsiteX5" fmla="*/ 3986795 w 4164882"/>
              <a:gd name="connsiteY5" fmla="*/ 5770830 h 5770916"/>
              <a:gd name="connsiteX6" fmla="*/ 199020 w 4164882"/>
              <a:gd name="connsiteY6" fmla="*/ 5770830 h 5770916"/>
              <a:gd name="connsiteX7" fmla="*/ 8520 w 4164882"/>
              <a:gd name="connsiteY7" fmla="*/ 5586680 h 5770916"/>
              <a:gd name="connsiteX8" fmla="*/ 8807 w 4164882"/>
              <a:gd name="connsiteY8" fmla="*/ 130175 h 5770916"/>
              <a:gd name="connsiteX0" fmla="*/ 8807 w 4164882"/>
              <a:gd name="connsiteY0" fmla="*/ 130175 h 5770969"/>
              <a:gd name="connsiteX1" fmla="*/ 123107 w 4164882"/>
              <a:gd name="connsiteY1" fmla="*/ 0 h 5770969"/>
              <a:gd name="connsiteX2" fmla="*/ 4009307 w 4164882"/>
              <a:gd name="connsiteY2" fmla="*/ 0 h 5770969"/>
              <a:gd name="connsiteX3" fmla="*/ 4164882 w 4164882"/>
              <a:gd name="connsiteY3" fmla="*/ 174625 h 5770969"/>
              <a:gd name="connsiteX4" fmla="*/ 4161420 w 4164882"/>
              <a:gd name="connsiteY4" fmla="*/ 5596205 h 5770969"/>
              <a:gd name="connsiteX5" fmla="*/ 3986795 w 4164882"/>
              <a:gd name="connsiteY5" fmla="*/ 5770830 h 5770969"/>
              <a:gd name="connsiteX6" fmla="*/ 199020 w 4164882"/>
              <a:gd name="connsiteY6" fmla="*/ 5770830 h 5770969"/>
              <a:gd name="connsiteX7" fmla="*/ 8520 w 4164882"/>
              <a:gd name="connsiteY7" fmla="*/ 5586680 h 5770969"/>
              <a:gd name="connsiteX8" fmla="*/ 8807 w 4164882"/>
              <a:gd name="connsiteY8" fmla="*/ 130175 h 577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882" h="5770969">
                <a:moveTo>
                  <a:pt x="8807" y="130175"/>
                </a:moveTo>
                <a:cubicBezTo>
                  <a:pt x="5632" y="68792"/>
                  <a:pt x="11982" y="4233"/>
                  <a:pt x="123107" y="0"/>
                </a:cubicBezTo>
                <a:lnTo>
                  <a:pt x="4009307" y="0"/>
                </a:lnTo>
                <a:cubicBezTo>
                  <a:pt x="4156415" y="1058"/>
                  <a:pt x="4163824" y="56092"/>
                  <a:pt x="4164882" y="174625"/>
                </a:cubicBezTo>
                <a:lnTo>
                  <a:pt x="4161420" y="5596205"/>
                </a:lnTo>
                <a:cubicBezTo>
                  <a:pt x="4163537" y="5736963"/>
                  <a:pt x="4130728" y="5772947"/>
                  <a:pt x="3986795" y="5770830"/>
                </a:cubicBezTo>
                <a:lnTo>
                  <a:pt x="199020" y="5770830"/>
                </a:lnTo>
                <a:cubicBezTo>
                  <a:pt x="18045" y="5772947"/>
                  <a:pt x="11695" y="5752838"/>
                  <a:pt x="8520" y="5586680"/>
                </a:cubicBezTo>
                <a:cubicBezTo>
                  <a:pt x="7462" y="4646351"/>
                  <a:pt x="-10291" y="1061288"/>
                  <a:pt x="8807" y="130175"/>
                </a:cubicBezTo>
                <a:close/>
              </a:path>
            </a:pathLst>
          </a:custGeom>
          <a:solidFill>
            <a:schemeClr val="bg2"/>
          </a:solidFill>
        </p:spPr>
        <p:txBody>
          <a:bodyPr anchor="ctr"/>
          <a:lstStyle>
            <a:lvl1pPr algn="ctr">
              <a:defRPr>
                <a:solidFill>
                  <a:schemeClr val="bg1"/>
                </a:solidFill>
              </a:defRPr>
            </a:lvl1pPr>
          </a:lstStyle>
          <a:p>
            <a:r>
              <a:rPr lang="en-US"/>
              <a:t>Click icon to add image  </a:t>
            </a:r>
          </a:p>
        </p:txBody>
      </p:sp>
      <p:pic>
        <p:nvPicPr>
          <p:cNvPr id="7" name="Picture 6" descr="A tablet mockup.">
            <a:extLst>
              <a:ext uri="{FF2B5EF4-FFF2-40B4-BE49-F238E27FC236}">
                <a16:creationId xmlns:a16="http://schemas.microsoft.com/office/drawing/2014/main" id="{534FAA85-7BC6-2EA3-A6A1-7A960C97A3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3836933" y="1304310"/>
            <a:ext cx="4518133" cy="6149444"/>
          </a:xfrm>
          <a:prstGeom prst="rect">
            <a:avLst/>
          </a:prstGeom>
          <a:effectLst>
            <a:outerShdw blurRad="176861" sx="101000" sy="101000" algn="ctr" rotWithShape="0">
              <a:prstClr val="black">
                <a:alpha val="20000"/>
              </a:prstClr>
            </a:outerShdw>
          </a:effectLst>
        </p:spPr>
      </p:pic>
      <p:pic>
        <p:nvPicPr>
          <p:cNvPr id="8" name="Picture 6">
            <a:extLst>
              <a:ext uri="{FF2B5EF4-FFF2-40B4-BE49-F238E27FC236}">
                <a16:creationId xmlns:a16="http://schemas.microsoft.com/office/drawing/2014/main" id="{7619B953-AD3B-9690-FB01-5BDBB6C8D5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0" name="Footer Placeholder 7">
            <a:extLst>
              <a:ext uri="{FF2B5EF4-FFF2-40B4-BE49-F238E27FC236}">
                <a16:creationId xmlns:a16="http://schemas.microsoft.com/office/drawing/2014/main" id="{F069690A-ED99-04E8-D448-11839157E970}"/>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2" name="Title Placeholder 2">
            <a:extLst>
              <a:ext uri="{FF2B5EF4-FFF2-40B4-BE49-F238E27FC236}">
                <a16:creationId xmlns:a16="http://schemas.microsoft.com/office/drawing/2014/main" id="{FB7704A0-CFAC-A4A1-EA1E-102C9AA5C784}"/>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en-US"/>
              <a:t>Presentation Title Goes Here</a:t>
            </a:r>
          </a:p>
        </p:txBody>
      </p:sp>
      <p:sp>
        <p:nvSpPr>
          <p:cNvPr id="14" name="Date Placeholder 3">
            <a:extLst>
              <a:ext uri="{FF2B5EF4-FFF2-40B4-BE49-F238E27FC236}">
                <a16:creationId xmlns:a16="http://schemas.microsoft.com/office/drawing/2014/main" id="{7CBC581B-3C0E-D188-11BD-40358AAC456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8517CB97-B839-FE4F-82B6-9A61E8497D6A}" type="datetime1">
              <a:rPr lang="de-DE" smtClean="0"/>
              <a:t>21.11.24</a:t>
            </a:fld>
            <a:endParaRPr lang="en-US"/>
          </a:p>
        </p:txBody>
      </p:sp>
    </p:spTree>
    <p:extLst>
      <p:ext uri="{BB962C8B-B14F-4D97-AF65-F5344CB8AC3E}">
        <p14:creationId xmlns:p14="http://schemas.microsoft.com/office/powerpoint/2010/main" val="1808913852"/>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Device Mock Up - Tablet">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D84E111-5096-6B87-F0DA-E5B3A4AC8C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29"/>
            <a:ext cx="12192000" cy="4941168"/>
          </a:xfrm>
          <a:prstGeom prst="rect">
            <a:avLst/>
          </a:prstGeom>
          <a:effectLst/>
        </p:spPr>
      </p:pic>
      <p:sp>
        <p:nvSpPr>
          <p:cNvPr id="9" name="Rechteck 8">
            <a:extLst>
              <a:ext uri="{FF2B5EF4-FFF2-40B4-BE49-F238E27FC236}">
                <a16:creationId xmlns:a16="http://schemas.microsoft.com/office/drawing/2014/main" id="{815C5C2B-238E-FA26-077C-86EAEF73EC62}"/>
              </a:ext>
            </a:extLst>
          </p:cNvPr>
          <p:cNvSpPr/>
          <p:nvPr userDrawn="1"/>
        </p:nvSpPr>
        <p:spPr>
          <a:xfrm>
            <a:off x="0" y="4559052"/>
            <a:ext cx="12192000" cy="2298948"/>
          </a:xfrm>
          <a:prstGeom prst="rect">
            <a:avLst/>
          </a:prstGeom>
          <a:solidFill>
            <a:srgbClr val="F3F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Oval 9">
            <a:extLst>
              <a:ext uri="{FF2B5EF4-FFF2-40B4-BE49-F238E27FC236}">
                <a16:creationId xmlns:a16="http://schemas.microsoft.com/office/drawing/2014/main" id="{A67EEAF9-AD24-B2BF-DC92-E7A6D15B1AC4}"/>
              </a:ext>
            </a:extLst>
          </p:cNvPr>
          <p:cNvSpPr/>
          <p:nvPr userDrawn="1"/>
        </p:nvSpPr>
        <p:spPr>
          <a:xfrm>
            <a:off x="-1140804" y="3960064"/>
            <a:ext cx="14473608" cy="1197975"/>
          </a:xfrm>
          <a:prstGeom prst="ellipse">
            <a:avLst/>
          </a:prstGeom>
          <a:solidFill>
            <a:srgbClr val="F3F2EF"/>
          </a:solidFill>
          <a:ln>
            <a:noFill/>
          </a:ln>
          <a:effectLst>
            <a:softEdge rad="171693"/>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de-DE" smtClean="0"/>
              <a:pPr/>
              <a:t>‹Nr.›</a:t>
            </a:fld>
            <a:endParaRPr lang="de-DE"/>
          </a:p>
        </p:txBody>
      </p:sp>
      <p:grpSp>
        <p:nvGrpSpPr>
          <p:cNvPr id="12" name="Gruppieren 11">
            <a:extLst>
              <a:ext uri="{FF2B5EF4-FFF2-40B4-BE49-F238E27FC236}">
                <a16:creationId xmlns:a16="http://schemas.microsoft.com/office/drawing/2014/main" id="{38F8F195-34E0-C9FD-C434-9066ABDA5864}"/>
              </a:ext>
            </a:extLst>
          </p:cNvPr>
          <p:cNvGrpSpPr/>
          <p:nvPr userDrawn="1"/>
        </p:nvGrpSpPr>
        <p:grpSpPr>
          <a:xfrm>
            <a:off x="1885982" y="2627138"/>
            <a:ext cx="8420034" cy="3466158"/>
            <a:chOff x="1885982" y="1545989"/>
            <a:chExt cx="8420034" cy="3466158"/>
          </a:xfrm>
        </p:grpSpPr>
        <p:pic>
          <p:nvPicPr>
            <p:cNvPr id="8" name="Grafik 7">
              <a:extLst>
                <a:ext uri="{FF2B5EF4-FFF2-40B4-BE49-F238E27FC236}">
                  <a16:creationId xmlns:a16="http://schemas.microsoft.com/office/drawing/2014/main" id="{EEFD72E7-C935-A740-4504-6776972539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885982" y="1545989"/>
              <a:ext cx="8420034" cy="2729310"/>
            </a:xfrm>
            <a:prstGeom prst="rect">
              <a:avLst/>
            </a:prstGeom>
          </p:spPr>
        </p:pic>
        <p:pic>
          <p:nvPicPr>
            <p:cNvPr id="4" name="Grafik 3">
              <a:extLst>
                <a:ext uri="{FF2B5EF4-FFF2-40B4-BE49-F238E27FC236}">
                  <a16:creationId xmlns:a16="http://schemas.microsoft.com/office/drawing/2014/main" id="{79C3B424-6405-B1ED-6FB6-CD4E85DCB49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85982" y="3429000"/>
              <a:ext cx="8420034" cy="1583147"/>
            </a:xfrm>
            <a:prstGeom prst="rect">
              <a:avLst/>
            </a:prstGeom>
          </p:spPr>
        </p:pic>
      </p:grpSp>
      <p:pic>
        <p:nvPicPr>
          <p:cNvPr id="7" name="Grafik 6">
            <a:extLst>
              <a:ext uri="{FF2B5EF4-FFF2-40B4-BE49-F238E27FC236}">
                <a16:creationId xmlns:a16="http://schemas.microsoft.com/office/drawing/2014/main" id="{8DEEBE1C-D593-80D9-668C-F5D3E9FA51D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860355" y="3265142"/>
            <a:ext cx="6509629" cy="2441111"/>
          </a:xfrm>
          <a:prstGeom prst="rect">
            <a:avLst/>
          </a:prstGeom>
          <a:effectLst/>
        </p:spPr>
      </p:pic>
      <p:pic>
        <p:nvPicPr>
          <p:cNvPr id="11" name="Picture 6">
            <a:extLst>
              <a:ext uri="{FF2B5EF4-FFF2-40B4-BE49-F238E27FC236}">
                <a16:creationId xmlns:a16="http://schemas.microsoft.com/office/drawing/2014/main" id="{F7695ADE-D476-847A-8DFA-E0CE7826B55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14" name="Picture Placeholder 20">
            <a:extLst>
              <a:ext uri="{FF2B5EF4-FFF2-40B4-BE49-F238E27FC236}">
                <a16:creationId xmlns:a16="http://schemas.microsoft.com/office/drawing/2014/main" id="{22D97F21-E98A-DE4C-2621-7A544669EFAC}"/>
              </a:ext>
            </a:extLst>
          </p:cNvPr>
          <p:cNvSpPr>
            <a:spLocks noGrp="1"/>
          </p:cNvSpPr>
          <p:nvPr>
            <p:ph type="pic" sz="quarter" idx="13" hasCustomPrompt="1"/>
          </p:nvPr>
        </p:nvSpPr>
        <p:spPr>
          <a:xfrm>
            <a:off x="2822016" y="3265141"/>
            <a:ext cx="6509629" cy="2441111"/>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sp>
        <p:nvSpPr>
          <p:cNvPr id="15" name="Footer Placeholder 7">
            <a:extLst>
              <a:ext uri="{FF2B5EF4-FFF2-40B4-BE49-F238E27FC236}">
                <a16:creationId xmlns:a16="http://schemas.microsoft.com/office/drawing/2014/main" id="{7C09F387-D811-F19F-66A0-998B08164BD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a:t>Valtech Mobility</a:t>
            </a:r>
          </a:p>
        </p:txBody>
      </p:sp>
      <p:sp>
        <p:nvSpPr>
          <p:cNvPr id="16" name="Title Placeholder 2">
            <a:extLst>
              <a:ext uri="{FF2B5EF4-FFF2-40B4-BE49-F238E27FC236}">
                <a16:creationId xmlns:a16="http://schemas.microsoft.com/office/drawing/2014/main" id="{F0ED9FE8-2DEC-10BD-8BDD-0D4FC4137E15}"/>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lvl1pPr>
              <a:defRPr>
                <a:solidFill>
                  <a:schemeClr val="bg1"/>
                </a:solidFill>
              </a:defRPr>
            </a:lvl1pPr>
          </a:lstStyle>
          <a:p>
            <a:r>
              <a:rPr lang="en-US"/>
              <a:t>Presentation Title Goes Here</a:t>
            </a:r>
          </a:p>
        </p:txBody>
      </p:sp>
      <p:sp>
        <p:nvSpPr>
          <p:cNvPr id="17" name="Date Placeholder 3">
            <a:extLst>
              <a:ext uri="{FF2B5EF4-FFF2-40B4-BE49-F238E27FC236}">
                <a16:creationId xmlns:a16="http://schemas.microsoft.com/office/drawing/2014/main" id="{5737270E-0D06-7F81-9073-10066AC287E8}"/>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75157EC7-00A5-6445-A535-7EE4516E111D}" type="datetime1">
              <a:rPr lang="de-DE" smtClean="0"/>
              <a:t>21.11.24</a:t>
            </a:fld>
            <a:endParaRPr lang="en-US"/>
          </a:p>
        </p:txBody>
      </p:sp>
    </p:spTree>
    <p:extLst>
      <p:ext uri="{BB962C8B-B14F-4D97-AF65-F5344CB8AC3E}">
        <p14:creationId xmlns:p14="http://schemas.microsoft.com/office/powerpoint/2010/main" val="2892519825"/>
      </p:ext>
    </p:extLst>
  </p:cSld>
  <p:clrMapOvr>
    <a:masterClrMapping/>
  </p:clrMapOvr>
  <p:transition spd="slow">
    <p:push/>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Mock Up - Laptop">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2095499" y="800100"/>
            <a:ext cx="8221664" cy="5257800"/>
          </a:xfrm>
          <a:prstGeom prst="rect">
            <a:avLst/>
          </a:prstGeom>
          <a:solidFill>
            <a:schemeClr val="bg2"/>
          </a:solidFill>
        </p:spPr>
        <p:txBody>
          <a:bodyPr anchor="ctr"/>
          <a:lstStyle>
            <a:lvl1pPr algn="ctr">
              <a:defRPr>
                <a:solidFill>
                  <a:schemeClr val="bg1"/>
                </a:solidFill>
              </a:defRPr>
            </a:lvl1pPr>
          </a:lstStyle>
          <a:p>
            <a:r>
              <a:rPr lang="en-US"/>
              <a:t>Click icon to add image</a:t>
            </a:r>
          </a:p>
        </p:txBody>
      </p:sp>
      <p:pic>
        <p:nvPicPr>
          <p:cNvPr id="8" name="Picture 7" descr="A laptop mockup.">
            <a:extLst>
              <a:ext uri="{FF2B5EF4-FFF2-40B4-BE49-F238E27FC236}">
                <a16:creationId xmlns:a16="http://schemas.microsoft.com/office/drawing/2014/main" id="{B63AD068-1196-A2D9-2C08-9EF2EDFECC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81" y="514350"/>
            <a:ext cx="10677099" cy="6149441"/>
          </a:xfrm>
          <a:prstGeom prst="rect">
            <a:avLst/>
          </a:prstGeom>
          <a:effectLst>
            <a:outerShdw blurRad="215113" sx="99934" sy="99934" algn="ctr" rotWithShape="0">
              <a:prstClr val="black">
                <a:alpha val="18979"/>
              </a:prstClr>
            </a:outerShdw>
          </a:effectLst>
        </p:spPr>
      </p:pic>
      <p:sp>
        <p:nvSpPr>
          <p:cNvPr id="4" name="Footer Placeholder 7">
            <a:extLst>
              <a:ext uri="{FF2B5EF4-FFF2-40B4-BE49-F238E27FC236}">
                <a16:creationId xmlns:a16="http://schemas.microsoft.com/office/drawing/2014/main" id="{B547903E-9E21-F8FD-2DC0-145D7D16FFD1}"/>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48CCC0B2-2A8D-8D46-8A64-B7CA8124DE3C}"/>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9" name="Date Placeholder 3">
            <a:extLst>
              <a:ext uri="{FF2B5EF4-FFF2-40B4-BE49-F238E27FC236}">
                <a16:creationId xmlns:a16="http://schemas.microsoft.com/office/drawing/2014/main" id="{A39DEDB8-27DB-6638-7729-26ADE6C8174B}"/>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29EA7F9E-0703-A24A-BB99-F479E6060F7A}" type="datetime1">
              <a:rPr lang="de-DE" smtClean="0"/>
              <a:t>21.11.24</a:t>
            </a:fld>
            <a:endParaRPr lang="en-US"/>
          </a:p>
        </p:txBody>
      </p:sp>
    </p:spTree>
    <p:extLst>
      <p:ext uri="{BB962C8B-B14F-4D97-AF65-F5344CB8AC3E}">
        <p14:creationId xmlns:p14="http://schemas.microsoft.com/office/powerpoint/2010/main" val="306812693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 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48DDC8-3502-5E2C-B575-0A4174B9C0ED}"/>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6213" y="1257300"/>
            <a:ext cx="4735512" cy="3941763"/>
          </a:xfrm>
        </p:spPr>
        <p:txBody>
          <a:bodyPr/>
          <a:lstStyle>
            <a:lvl1pPr>
              <a:lnSpc>
                <a:spcPct val="85089"/>
              </a:lnSpc>
              <a:defRPr sz="48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noProof="0"/>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5254625" y="1270000"/>
            <a:ext cx="3706813" cy="1739899"/>
          </a:xfrm>
        </p:spPr>
        <p:txBody>
          <a:bodyPr/>
          <a:lstStyle>
            <a:lvl1pPr>
              <a:lnSpc>
                <a:spcPct val="99732"/>
              </a:lnSpc>
              <a:defRPr sz="1600" b="0" i="0">
                <a:solidFill>
                  <a:schemeClr val="bg1"/>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noProof="0"/>
              <a:t>Call out text can go here. This should not be super text-heavy or fill more space than this text block allows for.</a:t>
            </a:r>
          </a:p>
        </p:txBody>
      </p:sp>
      <p:sp>
        <p:nvSpPr>
          <p:cNvPr id="13" name="Text Placeholder 12">
            <a:extLst>
              <a:ext uri="{FF2B5EF4-FFF2-40B4-BE49-F238E27FC236}">
                <a16:creationId xmlns:a16="http://schemas.microsoft.com/office/drawing/2014/main" id="{C4F45A9B-8DAC-AA03-2C62-4862B3F62537}"/>
              </a:ext>
            </a:extLst>
          </p:cNvPr>
          <p:cNvSpPr>
            <a:spLocks noGrp="1"/>
          </p:cNvSpPr>
          <p:nvPr>
            <p:ph type="body" sz="quarter" idx="15" hasCustomPrompt="1"/>
          </p:nvPr>
        </p:nvSpPr>
        <p:spPr>
          <a:xfrm>
            <a:off x="5254624" y="3426756"/>
            <a:ext cx="3706813" cy="1911350"/>
          </a:xfrm>
        </p:spPr>
        <p:txBody>
          <a:bodyPr numCol="2" spcCol="320040"/>
          <a:lstStyle>
            <a:lvl1pPr marL="171450" indent="-171450">
              <a:lnSpc>
                <a:spcPct val="99821"/>
              </a:lnSpc>
              <a:spcBef>
                <a:spcPts val="2301"/>
              </a:spcBef>
              <a:spcAft>
                <a:spcPts val="0"/>
              </a:spcAft>
              <a:buFont typeface="Wingdings" pitchFamily="2" charset="2"/>
              <a:buChar char="§"/>
              <a:defRPr sz="1200" b="0" i="0" spc="0">
                <a:solidFill>
                  <a:schemeClr val="bg1"/>
                </a:solidFill>
                <a:latin typeface="Sons Light" panose="020B03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noProof="0">
                <a:effectLst/>
              </a:rPr>
              <a:t>What target operating model do we use to drive value from digital?</a:t>
            </a:r>
          </a:p>
          <a:p>
            <a:pPr lvl="0"/>
            <a:r>
              <a:rPr lang="en-US" noProof="0">
                <a:effectLst/>
              </a:rPr>
              <a:t>How do we make digital &amp; technology accelerate our innovation and business performance?</a:t>
            </a:r>
          </a:p>
          <a:p>
            <a:pPr lvl="0"/>
            <a:r>
              <a:rPr lang="en-US" noProof="0">
                <a:effectLst/>
              </a:rPr>
              <a:t>What do we envision the future state of our customer experience </a:t>
            </a:r>
            <a:br>
              <a:rPr lang="en-US" noProof="0">
                <a:effectLst/>
              </a:rPr>
            </a:br>
            <a:r>
              <a:rPr lang="en-US" noProof="0">
                <a:effectLst/>
              </a:rPr>
              <a:t>to be?</a:t>
            </a:r>
          </a:p>
          <a:p>
            <a:pPr lvl="0"/>
            <a:r>
              <a:rPr lang="en-US" noProof="0">
                <a:effectLst/>
              </a:rPr>
              <a:t>How do we acquire, convert and retain customers by intelligent use of data?</a:t>
            </a:r>
            <a:endParaRPr lang="en-US" noProof="0"/>
          </a:p>
        </p:txBody>
      </p:sp>
      <p:sp>
        <p:nvSpPr>
          <p:cNvPr id="7" name="Title Placeholder 2">
            <a:extLst>
              <a:ext uri="{FF2B5EF4-FFF2-40B4-BE49-F238E27FC236}">
                <a16:creationId xmlns:a16="http://schemas.microsoft.com/office/drawing/2014/main" id="{EF4A69C6-00F8-FCF5-3D57-90589A7C2278}"/>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8" name="Date Placeholder 3">
            <a:extLst>
              <a:ext uri="{FF2B5EF4-FFF2-40B4-BE49-F238E27FC236}">
                <a16:creationId xmlns:a16="http://schemas.microsoft.com/office/drawing/2014/main" id="{C789912F-7835-36B0-EDED-51CADD680DE5}"/>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65CCB711-0EC6-0C47-AAEF-986B70E52B1D}" type="datetime1">
              <a:rPr lang="de-DE" noProof="0" smtClean="0"/>
              <a:t>21.11.24</a:t>
            </a:fld>
            <a:endParaRPr lang="en-US" noProof="0"/>
          </a:p>
        </p:txBody>
      </p:sp>
      <p:sp>
        <p:nvSpPr>
          <p:cNvPr id="2" name="Footer Placeholder 7">
            <a:extLst>
              <a:ext uri="{FF2B5EF4-FFF2-40B4-BE49-F238E27FC236}">
                <a16:creationId xmlns:a16="http://schemas.microsoft.com/office/drawing/2014/main" id="{6B949D6B-D267-208F-5B2F-BBB4AA5D0EEB}"/>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39901768"/>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Mock Up - Desktop">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A78722EA-A341-4098-9FDC-5FE986DBAD56}"/>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11" name="Picture Placeholder 10">
            <a:extLst>
              <a:ext uri="{FF2B5EF4-FFF2-40B4-BE49-F238E27FC236}">
                <a16:creationId xmlns:a16="http://schemas.microsoft.com/office/drawing/2014/main" id="{1E1A0D66-1ECE-7A13-2AF3-4940936B94E5}"/>
              </a:ext>
            </a:extLst>
          </p:cNvPr>
          <p:cNvSpPr>
            <a:spLocks noGrp="1"/>
          </p:cNvSpPr>
          <p:nvPr>
            <p:ph type="pic" sz="quarter" idx="10" hasCustomPrompt="1"/>
          </p:nvPr>
        </p:nvSpPr>
        <p:spPr>
          <a:xfrm>
            <a:off x="2514600" y="761999"/>
            <a:ext cx="7162800" cy="4114801"/>
          </a:xfrm>
          <a:prstGeom prst="rect">
            <a:avLst/>
          </a:prstGeom>
          <a:solidFill>
            <a:schemeClr val="bg2"/>
          </a:solidFill>
        </p:spPr>
        <p:txBody>
          <a:bodyPr anchor="ctr"/>
          <a:lstStyle>
            <a:lvl1pPr algn="ctr">
              <a:defRPr>
                <a:solidFill>
                  <a:schemeClr val="tx1"/>
                </a:solidFill>
              </a:defRPr>
            </a:lvl1pPr>
          </a:lstStyle>
          <a:p>
            <a:r>
              <a:rPr lang="en-US"/>
              <a:t>Click icon to add image</a:t>
            </a:r>
          </a:p>
        </p:txBody>
      </p:sp>
      <p:pic>
        <p:nvPicPr>
          <p:cNvPr id="8" name="Picture 7" descr="A desktop computer mockup.">
            <a:extLst>
              <a:ext uri="{FF2B5EF4-FFF2-40B4-BE49-F238E27FC236}">
                <a16:creationId xmlns:a16="http://schemas.microsoft.com/office/drawing/2014/main" id="{CD306D9D-70BA-794C-E543-AD2C9FFD07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52306" y="521192"/>
            <a:ext cx="7687387" cy="6145816"/>
          </a:xfrm>
          <a:prstGeom prst="rect">
            <a:avLst/>
          </a:prstGeom>
          <a:effectLst>
            <a:outerShdw blurRad="317289" sx="99934" sy="99934" algn="ctr" rotWithShape="0">
              <a:prstClr val="black">
                <a:alpha val="19000"/>
              </a:prstClr>
            </a:outerShdw>
          </a:effectLst>
        </p:spPr>
      </p:pic>
      <p:sp>
        <p:nvSpPr>
          <p:cNvPr id="4" name="Footer Placeholder 7">
            <a:extLst>
              <a:ext uri="{FF2B5EF4-FFF2-40B4-BE49-F238E27FC236}">
                <a16:creationId xmlns:a16="http://schemas.microsoft.com/office/drawing/2014/main" id="{2E153D63-247A-920C-4F05-731084732DB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7" name="Title Placeholder 2">
            <a:extLst>
              <a:ext uri="{FF2B5EF4-FFF2-40B4-BE49-F238E27FC236}">
                <a16:creationId xmlns:a16="http://schemas.microsoft.com/office/drawing/2014/main" id="{85ED56CE-3DAF-2AAC-49EB-26E12CB32149}"/>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9" name="Date Placeholder 3">
            <a:extLst>
              <a:ext uri="{FF2B5EF4-FFF2-40B4-BE49-F238E27FC236}">
                <a16:creationId xmlns:a16="http://schemas.microsoft.com/office/drawing/2014/main" id="{C2CA7F5B-3788-90AF-9DF7-E8BA20C20D0C}"/>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88BDA705-D851-6746-B0F9-BEE816B94F9D}" type="datetime1">
              <a:rPr lang="de-DE" smtClean="0"/>
              <a:t>21.11.24</a:t>
            </a:fld>
            <a:endParaRPr lang="en-US"/>
          </a:p>
        </p:txBody>
      </p:sp>
    </p:spTree>
    <p:extLst>
      <p:ext uri="{BB962C8B-B14F-4D97-AF65-F5344CB8AC3E}">
        <p14:creationId xmlns:p14="http://schemas.microsoft.com/office/powerpoint/2010/main" val="218775804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Headline">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0EA0B75E-C6F7-78ED-2413-C70790C6D9DA}"/>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52400" y="1181100"/>
            <a:ext cx="7758113" cy="774700"/>
          </a:xfrm>
        </p:spPr>
        <p:txBody>
          <a:bodyPr/>
          <a:lstStyle>
            <a:lvl1pPr>
              <a:lnSpc>
                <a:spcPct val="99464"/>
              </a:lnSpc>
              <a:defRPr sz="48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noProof="0"/>
              <a:t>Large Headline Text</a:t>
            </a:r>
          </a:p>
        </p:txBody>
      </p:sp>
      <p:sp>
        <p:nvSpPr>
          <p:cNvPr id="6" name="Text Placeholder 5">
            <a:extLst>
              <a:ext uri="{FF2B5EF4-FFF2-40B4-BE49-F238E27FC236}">
                <a16:creationId xmlns:a16="http://schemas.microsoft.com/office/drawing/2014/main" id="{2E68441C-68E7-1720-D7DD-326A308BFD6B}"/>
              </a:ext>
            </a:extLst>
          </p:cNvPr>
          <p:cNvSpPr>
            <a:spLocks noGrp="1"/>
          </p:cNvSpPr>
          <p:nvPr>
            <p:ph type="body" sz="quarter" idx="14" hasCustomPrompt="1"/>
          </p:nvPr>
        </p:nvSpPr>
        <p:spPr>
          <a:xfrm>
            <a:off x="190500" y="2133601"/>
            <a:ext cx="7758113" cy="1509712"/>
          </a:xfrm>
        </p:spPr>
        <p:txBody>
          <a:bodyPr/>
          <a:lstStyle>
            <a:lvl1pPr>
              <a:defRPr sz="2000"/>
            </a:lvl1pPr>
          </a:lstStyle>
          <a:p>
            <a:pPr lvl="0"/>
            <a:r>
              <a:rPr lang="en-US" noProof="0"/>
              <a:t>Important blurb can go here. This should not be super text-heavy.</a:t>
            </a:r>
          </a:p>
        </p:txBody>
      </p:sp>
      <p:sp>
        <p:nvSpPr>
          <p:cNvPr id="8" name="Title Placeholder 2">
            <a:extLst>
              <a:ext uri="{FF2B5EF4-FFF2-40B4-BE49-F238E27FC236}">
                <a16:creationId xmlns:a16="http://schemas.microsoft.com/office/drawing/2014/main" id="{461635D0-46F7-49BC-3DA6-741E8297FCB2}"/>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9" name="Date Placeholder 3">
            <a:extLst>
              <a:ext uri="{FF2B5EF4-FFF2-40B4-BE49-F238E27FC236}">
                <a16:creationId xmlns:a16="http://schemas.microsoft.com/office/drawing/2014/main" id="{0F003B57-80B9-6ED2-941E-59058394F2C9}"/>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A235F1FE-E475-C842-A31D-9A236525C0C8}" type="datetime1">
              <a:rPr lang="de-DE" noProof="0" smtClean="0"/>
              <a:t>21.11.24</a:t>
            </a:fld>
            <a:endParaRPr lang="en-US" noProof="0"/>
          </a:p>
        </p:txBody>
      </p:sp>
      <p:sp>
        <p:nvSpPr>
          <p:cNvPr id="3" name="Footer Placeholder 7">
            <a:extLst>
              <a:ext uri="{FF2B5EF4-FFF2-40B4-BE49-F238E27FC236}">
                <a16:creationId xmlns:a16="http://schemas.microsoft.com/office/drawing/2014/main" id="{CC7948BB-026B-8336-B372-1FD174BCBA35}"/>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1000532857"/>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A">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01A801F8-014C-94A6-12BE-2532DE9BA762}"/>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9" name="Text Placeholder 8">
            <a:extLst>
              <a:ext uri="{FF2B5EF4-FFF2-40B4-BE49-F238E27FC236}">
                <a16:creationId xmlns:a16="http://schemas.microsoft.com/office/drawing/2014/main" id="{7AC288A1-D12D-69B7-D26C-E2B79676DF41}"/>
              </a:ext>
            </a:extLst>
          </p:cNvPr>
          <p:cNvSpPr>
            <a:spLocks noGrp="1"/>
          </p:cNvSpPr>
          <p:nvPr>
            <p:ph type="body" sz="quarter" idx="12" hasCustomPrompt="1"/>
          </p:nvPr>
        </p:nvSpPr>
        <p:spPr>
          <a:xfrm>
            <a:off x="152400" y="1162050"/>
            <a:ext cx="7796213" cy="3884613"/>
          </a:xfrm>
        </p:spPr>
        <p:txBody>
          <a:bodyPr/>
          <a:lstStyle>
            <a:lvl1pPr>
              <a:defRPr sz="9600"/>
            </a:lvl1pPr>
          </a:lstStyle>
          <a:p>
            <a:pPr lvl="0"/>
            <a:r>
              <a:rPr lang="en-US" noProof="0"/>
              <a:t>Section Title</a:t>
            </a:r>
          </a:p>
        </p:txBody>
      </p:sp>
      <p:sp>
        <p:nvSpPr>
          <p:cNvPr id="6" name="Title Placeholder 2">
            <a:extLst>
              <a:ext uri="{FF2B5EF4-FFF2-40B4-BE49-F238E27FC236}">
                <a16:creationId xmlns:a16="http://schemas.microsoft.com/office/drawing/2014/main" id="{3148771B-EDB8-2DAD-640A-98E387D10AF2}"/>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7" name="Date Placeholder 3">
            <a:extLst>
              <a:ext uri="{FF2B5EF4-FFF2-40B4-BE49-F238E27FC236}">
                <a16:creationId xmlns:a16="http://schemas.microsoft.com/office/drawing/2014/main" id="{F9C6689E-78A0-DE8C-4643-D10DE8D705CF}"/>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14AF73D7-60D0-834A-8A50-8402D38E3735}" type="datetime1">
              <a:rPr lang="de-DE" noProof="0" smtClean="0"/>
              <a:t>21.11.24</a:t>
            </a:fld>
            <a:endParaRPr lang="en-US" noProof="0"/>
          </a:p>
        </p:txBody>
      </p:sp>
      <p:sp>
        <p:nvSpPr>
          <p:cNvPr id="2" name="Footer Placeholder 7">
            <a:extLst>
              <a:ext uri="{FF2B5EF4-FFF2-40B4-BE49-F238E27FC236}">
                <a16:creationId xmlns:a16="http://schemas.microsoft.com/office/drawing/2014/main" id="{FF180C75-A225-0DDB-F2D2-BFF74F11F086}"/>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219258612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 B">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1D907A94-173E-1220-450E-906B65D104C3}"/>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3" name="Picture Placeholder 2">
            <a:extLst>
              <a:ext uri="{FF2B5EF4-FFF2-40B4-BE49-F238E27FC236}">
                <a16:creationId xmlns:a16="http://schemas.microsoft.com/office/drawing/2014/main" id="{2ED1C3C5-A83A-5D03-E82E-73DF427AF79A}"/>
              </a:ext>
            </a:extLst>
          </p:cNvPr>
          <p:cNvSpPr>
            <a:spLocks noGrp="1"/>
          </p:cNvSpPr>
          <p:nvPr>
            <p:ph type="pic" sz="quarter" idx="16" hasCustomPrompt="1"/>
          </p:nvPr>
        </p:nvSpPr>
        <p:spPr>
          <a:xfrm>
            <a:off x="0" y="544512"/>
            <a:ext cx="12192000" cy="6343650"/>
          </a:xfrm>
          <a:solidFill>
            <a:schemeClr val="bg2"/>
          </a:solidFill>
        </p:spPr>
        <p:txBody>
          <a:bodyPr anchor="ctr"/>
          <a:lstStyle>
            <a:lvl1pPr algn="r">
              <a:defRPr>
                <a:solidFill>
                  <a:schemeClr val="bg1"/>
                </a:solidFill>
              </a:defRPr>
            </a:lvl1pPr>
          </a:lstStyle>
          <a:p>
            <a:r>
              <a:rPr lang="en-US" noProof="0"/>
              <a:t>Click icon to add image.</a:t>
            </a:r>
            <a:br>
              <a:rPr lang="en-US" noProof="0"/>
            </a:br>
            <a:r>
              <a:rPr lang="en-US" noProof="0"/>
              <a:t>Be sure to move the headline and </a:t>
            </a:r>
            <a:br>
              <a:rPr lang="en-US" noProof="0"/>
            </a:br>
            <a:r>
              <a:rPr lang="en-US" noProof="0"/>
              <a:t>subhead text vertically up or down</a:t>
            </a:r>
            <a:br>
              <a:rPr lang="en-US" noProof="0"/>
            </a:br>
            <a:r>
              <a:rPr lang="en-US" noProof="0"/>
              <a:t>the page as needed for best legibility.</a:t>
            </a:r>
          </a:p>
        </p:txBody>
      </p:sp>
      <p:sp>
        <p:nvSpPr>
          <p:cNvPr id="18" name="Text Placeholder 17">
            <a:extLst>
              <a:ext uri="{FF2B5EF4-FFF2-40B4-BE49-F238E27FC236}">
                <a16:creationId xmlns:a16="http://schemas.microsoft.com/office/drawing/2014/main" id="{618E6670-17A6-A018-1FF5-B5CC48F63CA4}"/>
              </a:ext>
            </a:extLst>
          </p:cNvPr>
          <p:cNvSpPr>
            <a:spLocks noGrp="1"/>
          </p:cNvSpPr>
          <p:nvPr>
            <p:ph type="body" sz="quarter" idx="13" hasCustomPrompt="1"/>
          </p:nvPr>
        </p:nvSpPr>
        <p:spPr>
          <a:xfrm>
            <a:off x="179388" y="3716337"/>
            <a:ext cx="4735512" cy="1731963"/>
          </a:xfrm>
        </p:spPr>
        <p:txBody>
          <a:bodyPr anchor="b"/>
          <a:lstStyle>
            <a:lvl1pPr>
              <a:lnSpc>
                <a:spcPct val="85089"/>
              </a:lnSpc>
              <a:defRPr sz="4800" spc="-20">
                <a:solidFill>
                  <a:schemeClr val="bg1"/>
                </a:solidFill>
              </a:defRPr>
            </a:lvl1pPr>
            <a:lvl2pPr>
              <a:defRPr>
                <a:solidFill>
                  <a:sysClr val="windowText" lastClr="000000"/>
                </a:solidFill>
              </a:defRPr>
            </a:lvl2pPr>
            <a:lvl3pPr>
              <a:defRPr>
                <a:solidFill>
                  <a:sysClr val="windowText" lastClr="000000"/>
                </a:solidFill>
              </a:defRPr>
            </a:lvl3pPr>
            <a:lvl4pPr>
              <a:defRPr>
                <a:solidFill>
                  <a:sysClr val="windowText" lastClr="000000"/>
                </a:solidFill>
              </a:defRPr>
            </a:lvl4pPr>
            <a:lvl5pPr>
              <a:defRPr>
                <a:solidFill>
                  <a:sysClr val="windowText" lastClr="000000"/>
                </a:solidFill>
              </a:defRPr>
            </a:lvl5pPr>
          </a:lstStyle>
          <a:p>
            <a:pPr lvl="0"/>
            <a:r>
              <a:rPr lang="en-US" noProof="0"/>
              <a:t>Headline text goes here</a:t>
            </a:r>
          </a:p>
        </p:txBody>
      </p:sp>
      <p:sp>
        <p:nvSpPr>
          <p:cNvPr id="9" name="Text Placeholder 8">
            <a:extLst>
              <a:ext uri="{FF2B5EF4-FFF2-40B4-BE49-F238E27FC236}">
                <a16:creationId xmlns:a16="http://schemas.microsoft.com/office/drawing/2014/main" id="{453EEF63-4D13-4C0F-8A94-CB2B1FD37C1F}"/>
              </a:ext>
            </a:extLst>
          </p:cNvPr>
          <p:cNvSpPr>
            <a:spLocks noGrp="1"/>
          </p:cNvSpPr>
          <p:nvPr>
            <p:ph type="body" sz="quarter" idx="14" hasCustomPrompt="1"/>
          </p:nvPr>
        </p:nvSpPr>
        <p:spPr>
          <a:xfrm>
            <a:off x="202316" y="5645150"/>
            <a:ext cx="4709409" cy="1018642"/>
          </a:xfrm>
        </p:spPr>
        <p:txBody>
          <a:bodyPr/>
          <a:lstStyle>
            <a:lvl1pPr>
              <a:lnSpc>
                <a:spcPct val="99732"/>
              </a:lnSpc>
              <a:defRPr sz="1400" b="0" i="0">
                <a:solidFill>
                  <a:schemeClr val="bg1"/>
                </a:solidFill>
                <a:latin typeface="Sons" panose="020B0503030202060203" pitchFamily="34" charset="77"/>
              </a:defRPr>
            </a:lvl1pPr>
            <a:lvl2pPr>
              <a:defRPr sz="1600">
                <a:solidFill>
                  <a:sysClr val="windowText" lastClr="000000"/>
                </a:solidFill>
              </a:defRPr>
            </a:lvl2pPr>
            <a:lvl3pPr>
              <a:defRPr sz="1600">
                <a:solidFill>
                  <a:sysClr val="windowText" lastClr="000000"/>
                </a:solidFill>
              </a:defRPr>
            </a:lvl3pPr>
            <a:lvl4pPr>
              <a:defRPr sz="1600">
                <a:solidFill>
                  <a:sysClr val="windowText" lastClr="000000"/>
                </a:solidFill>
              </a:defRPr>
            </a:lvl4pPr>
            <a:lvl5pPr>
              <a:defRPr sz="1600">
                <a:solidFill>
                  <a:sysClr val="windowText" lastClr="000000"/>
                </a:solidFill>
              </a:defRPr>
            </a:lvl5pPr>
          </a:lstStyle>
          <a:p>
            <a:pPr lvl="0"/>
            <a:r>
              <a:rPr lang="en-US" noProof="0">
                <a:effectLst/>
              </a:rPr>
              <a:t>Subhead text goes here.</a:t>
            </a:r>
            <a:endParaRPr lang="en-US" noProof="0"/>
          </a:p>
        </p:txBody>
      </p:sp>
      <p:sp>
        <p:nvSpPr>
          <p:cNvPr id="8" name="Title Placeholder 2">
            <a:extLst>
              <a:ext uri="{FF2B5EF4-FFF2-40B4-BE49-F238E27FC236}">
                <a16:creationId xmlns:a16="http://schemas.microsoft.com/office/drawing/2014/main" id="{75BE86B7-AC36-D62C-7032-45FEE42FB265}"/>
              </a:ext>
            </a:extLst>
          </p:cNvPr>
          <p:cNvSpPr>
            <a:spLocks noGrp="1"/>
          </p:cNvSpPr>
          <p:nvPr>
            <p:ph type="title" hasCustomPrompt="1"/>
          </p:nvPr>
        </p:nvSpPr>
        <p:spPr>
          <a:xfrm>
            <a:off x="4746625" y="194208"/>
            <a:ext cx="2698750" cy="123292"/>
          </a:xfrm>
          <a:prstGeom prst="rect">
            <a:avLst/>
          </a:prstGeom>
        </p:spPr>
        <p:txBody>
          <a:bodyPr vert="horz" lIns="0" tIns="0" rIns="0" bIns="0" rtlCol="0" anchor="b">
            <a:noAutofit/>
          </a:bodyPr>
          <a:lstStyle>
            <a:lvl1pPr algn="ctr">
              <a:defRPr/>
            </a:lvl1pPr>
          </a:lstStyle>
          <a:p>
            <a:r>
              <a:rPr lang="en-US" noProof="0"/>
              <a:t>Presentation Title Goes Here</a:t>
            </a:r>
          </a:p>
        </p:txBody>
      </p:sp>
      <p:sp>
        <p:nvSpPr>
          <p:cNvPr id="10" name="Date Placeholder 3">
            <a:extLst>
              <a:ext uri="{FF2B5EF4-FFF2-40B4-BE49-F238E27FC236}">
                <a16:creationId xmlns:a16="http://schemas.microsoft.com/office/drawing/2014/main" id="{7AA82A71-DD59-A03A-F53A-13FE3588D8DB}"/>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12EC1CD2-45A7-AD45-9F2F-6F095DE86CB9}" type="datetime1">
              <a:rPr lang="de-DE" noProof="0" smtClean="0"/>
              <a:t>21.11.24</a:t>
            </a:fld>
            <a:endParaRPr lang="en-US" noProof="0"/>
          </a:p>
        </p:txBody>
      </p:sp>
      <p:sp>
        <p:nvSpPr>
          <p:cNvPr id="2" name="Footer Placeholder 7">
            <a:extLst>
              <a:ext uri="{FF2B5EF4-FFF2-40B4-BE49-F238E27FC236}">
                <a16:creationId xmlns:a16="http://schemas.microsoft.com/office/drawing/2014/main" id="{985A239B-709B-6C81-ABC8-0764D18309A7}"/>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Tree>
    <p:extLst>
      <p:ext uri="{BB962C8B-B14F-4D97-AF65-F5344CB8AC3E}">
        <p14:creationId xmlns:p14="http://schemas.microsoft.com/office/powerpoint/2010/main" val="4184503703"/>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27.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6D8143-60C4-DCEA-859F-FE33EA6751F5}"/>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bg1"/>
                </a:solidFill>
                <a:latin typeface="Sons" panose="020B0503030202060203" pitchFamily="34" charset="77"/>
                <a:ea typeface="+mn-ea"/>
                <a:cs typeface="+mn-cs"/>
              </a:defRPr>
            </a:lvl1pPr>
          </a:lstStyle>
          <a:p>
            <a:fld id="{48C2F153-5DD3-6947-84E4-FEB655A10BEE}" type="slidenum">
              <a:rPr lang="en-US" noProof="0" smtClean="0"/>
              <a:pPr/>
              <a:t>‹Nr.›</a:t>
            </a:fld>
            <a:endParaRPr lang="en-US" noProof="0"/>
          </a:p>
        </p:txBody>
      </p:sp>
      <p:sp>
        <p:nvSpPr>
          <p:cNvPr id="13" name="Text Placeholder 12">
            <a:extLst>
              <a:ext uri="{FF2B5EF4-FFF2-40B4-BE49-F238E27FC236}">
                <a16:creationId xmlns:a16="http://schemas.microsoft.com/office/drawing/2014/main" id="{E0340ED9-A173-C983-C1B1-EFD540D1C77D}"/>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noProof="0"/>
              <a:t>Click to edit Master text styles</a:t>
            </a:r>
          </a:p>
          <a:p>
            <a:pPr lvl="1"/>
            <a:endParaRPr lang="en-US" noProof="0"/>
          </a:p>
          <a:p>
            <a:pPr lvl="1"/>
            <a:r>
              <a:rPr lang="en-US" noProof="0"/>
              <a:t>Second level</a:t>
            </a:r>
          </a:p>
          <a:p>
            <a:pPr lvl="1"/>
            <a:r>
              <a:rPr lang="en-US" noProof="0"/>
              <a:t>Third level</a:t>
            </a:r>
          </a:p>
          <a:p>
            <a:pPr lvl="1"/>
            <a:r>
              <a:rPr lang="en-US" noProof="0"/>
              <a:t>Fourth level</a:t>
            </a:r>
          </a:p>
          <a:p>
            <a:pPr lvl="1"/>
            <a:r>
              <a:rPr lang="en-US" noProof="0"/>
              <a:t>Fifth level</a:t>
            </a:r>
          </a:p>
        </p:txBody>
      </p:sp>
      <p:pic>
        <p:nvPicPr>
          <p:cNvPr id="2" name="Picture 6">
            <a:extLst>
              <a:ext uri="{FF2B5EF4-FFF2-40B4-BE49-F238E27FC236}">
                <a16:creationId xmlns:a16="http://schemas.microsoft.com/office/drawing/2014/main" id="{BD30628D-65EB-F710-4F20-37BAB52B5641}"/>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97035" y="83803"/>
            <a:ext cx="365522" cy="315785"/>
          </a:xfrm>
          <a:prstGeom prst="rect">
            <a:avLst/>
          </a:prstGeom>
        </p:spPr>
      </p:pic>
      <p:sp>
        <p:nvSpPr>
          <p:cNvPr id="6" name="Footer Placeholder 7">
            <a:extLst>
              <a:ext uri="{FF2B5EF4-FFF2-40B4-BE49-F238E27FC236}">
                <a16:creationId xmlns:a16="http://schemas.microsoft.com/office/drawing/2014/main" id="{03F3DA43-D9E8-AFEE-49B0-6F34A847BDC4}"/>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bg1"/>
                </a:solidFill>
                <a:latin typeface="Sons" panose="020B0503030202060203" pitchFamily="34" charset="77"/>
              </a:defRPr>
            </a:lvl1pPr>
          </a:lstStyle>
          <a:p>
            <a:r>
              <a:rPr lang="en-US" noProof="0"/>
              <a:t>Valtech Mobility</a:t>
            </a:r>
          </a:p>
        </p:txBody>
      </p:sp>
      <p:sp>
        <p:nvSpPr>
          <p:cNvPr id="7" name="Title Placeholder 2">
            <a:extLst>
              <a:ext uri="{FF2B5EF4-FFF2-40B4-BE49-F238E27FC236}">
                <a16:creationId xmlns:a16="http://schemas.microsoft.com/office/drawing/2014/main" id="{4B78877B-722F-913E-3DE6-72FCB85874CA}"/>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noProof="0"/>
              <a:t>Presentation Title Goes Here</a:t>
            </a:r>
          </a:p>
        </p:txBody>
      </p:sp>
      <p:sp>
        <p:nvSpPr>
          <p:cNvPr id="9" name="Date Placeholder 3">
            <a:extLst>
              <a:ext uri="{FF2B5EF4-FFF2-40B4-BE49-F238E27FC236}">
                <a16:creationId xmlns:a16="http://schemas.microsoft.com/office/drawing/2014/main" id="{1F62F976-0965-2393-866B-94A100861F2A}"/>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bg1"/>
                </a:solidFill>
                <a:latin typeface="Sons" panose="020B0503030202060203" pitchFamily="34" charset="77"/>
              </a:defRPr>
            </a:lvl1pPr>
          </a:lstStyle>
          <a:p>
            <a:fld id="{47CB5438-8B23-D74A-96CF-42C6BB943B00}" type="datetime1">
              <a:rPr lang="de-DE" noProof="0" smtClean="0"/>
              <a:t>21.11.24</a:t>
            </a:fld>
            <a:endParaRPr lang="en-US" noProof="0"/>
          </a:p>
        </p:txBody>
      </p:sp>
    </p:spTree>
    <p:extLst>
      <p:ext uri="{BB962C8B-B14F-4D97-AF65-F5344CB8AC3E}">
        <p14:creationId xmlns:p14="http://schemas.microsoft.com/office/powerpoint/2010/main" val="3515607721"/>
      </p:ext>
    </p:extLst>
  </p:cSld>
  <p:clrMap bg1="lt1" tx1="dk1" bg2="lt2" tx2="dk2" accent1="accent1" accent2="accent2" accent3="accent3" accent4="accent4" accent5="accent5" accent6="accent6" hlink="hlink" folHlink="folHlink"/>
  <p:sldLayoutIdLst>
    <p:sldLayoutId id="2147483673" r:id="rId1"/>
    <p:sldLayoutId id="2147483680" r:id="rId2"/>
    <p:sldLayoutId id="2147483674" r:id="rId3"/>
    <p:sldLayoutId id="2147483677" r:id="rId4"/>
    <p:sldLayoutId id="2147483678" r:id="rId5"/>
    <p:sldLayoutId id="2147483679" r:id="rId6"/>
    <p:sldLayoutId id="2147483682" r:id="rId7"/>
    <p:sldLayoutId id="2147483740" r:id="rId8"/>
    <p:sldLayoutId id="2147483681" r:id="rId9"/>
    <p:sldLayoutId id="2147483768" r:id="rId10"/>
    <p:sldLayoutId id="2147483775" r:id="rId11"/>
    <p:sldLayoutId id="2147483771" r:id="rId12"/>
    <p:sldLayoutId id="2147483770" r:id="rId13"/>
    <p:sldLayoutId id="2147483697" r:id="rId14"/>
    <p:sldLayoutId id="2147483698" r:id="rId15"/>
    <p:sldLayoutId id="2147483766" r:id="rId16"/>
  </p:sldLayoutIdLst>
  <p:hf hdr="0"/>
  <p:txStyles>
    <p:titleStyle>
      <a:lvl1pPr algn="ctr" defTabSz="914400" rtl="0" eaLnBrk="1" latinLnBrk="0" hangingPunct="1">
        <a:lnSpc>
          <a:spcPct val="90000"/>
        </a:lnSpc>
        <a:spcBef>
          <a:spcPct val="0"/>
        </a:spcBef>
        <a:buNone/>
        <a:defRPr sz="800" b="0" i="0" kern="1200">
          <a:solidFill>
            <a:schemeClr val="bg1"/>
          </a:solidFill>
          <a:latin typeface="Sons" panose="020B0503030202060203" pitchFamily="34" charset="77"/>
          <a:ea typeface="+mj-ea"/>
          <a:cs typeface="+mj-cs"/>
        </a:defRPr>
      </a:lvl1pPr>
    </p:titleStyle>
    <p:bodyStyle>
      <a:lvl1pPr marL="0" indent="0" algn="l" defTabSz="914400" rtl="0" eaLnBrk="1" latinLnBrk="0" hangingPunct="1">
        <a:lnSpc>
          <a:spcPct val="90000"/>
        </a:lnSpc>
        <a:spcBef>
          <a:spcPts val="1000"/>
        </a:spcBef>
        <a:buFontTx/>
        <a:buNone/>
        <a:defRPr sz="1600" b="0" i="0" kern="1200">
          <a:solidFill>
            <a:schemeClr val="bg1"/>
          </a:solidFill>
          <a:latin typeface="Valtech Neue Light" pitchFamily="2" charset="0"/>
          <a:ea typeface="+mn-ea"/>
          <a:cs typeface="+mn-cs"/>
        </a:defRPr>
      </a:lvl1pPr>
      <a:lvl2pPr marL="742950" indent="-285750" algn="l" defTabSz="914400" rtl="0" eaLnBrk="1" latinLnBrk="0" hangingPunct="1">
        <a:lnSpc>
          <a:spcPct val="90000"/>
        </a:lnSpc>
        <a:spcBef>
          <a:spcPts val="500"/>
        </a:spcBef>
        <a:buFont typeface="Wingdings" pitchFamily="2" charset="2"/>
        <a:buChar char="§"/>
        <a:defRPr sz="1600" b="0" i="0" kern="1200">
          <a:solidFill>
            <a:schemeClr val="bg1"/>
          </a:solidFill>
          <a:latin typeface="Valtech Neue Light" pitchFamily="2" charset="0"/>
          <a:ea typeface="+mn-ea"/>
          <a:cs typeface="+mn-cs"/>
        </a:defRPr>
      </a:lvl2pPr>
      <a:lvl3pPr marL="914400" indent="0" algn="l" defTabSz="914400" rtl="0" eaLnBrk="1" latinLnBrk="0" hangingPunct="1">
        <a:lnSpc>
          <a:spcPct val="90000"/>
        </a:lnSpc>
        <a:spcBef>
          <a:spcPts val="500"/>
        </a:spcBef>
        <a:buFont typeface="Wingdings" pitchFamily="2" charset="2"/>
        <a:buNone/>
        <a:defRPr sz="1600" b="0" i="0" kern="1200">
          <a:solidFill>
            <a:schemeClr val="bg1"/>
          </a:solidFill>
          <a:latin typeface="Valtech Neue Light" pitchFamily="2" charset="0"/>
          <a:ea typeface="+mn-ea"/>
          <a:cs typeface="+mn-cs"/>
        </a:defRPr>
      </a:lvl3pPr>
      <a:lvl4pPr marL="1371600" indent="0" algn="l" defTabSz="914400" rtl="0" eaLnBrk="1" latinLnBrk="0" hangingPunct="1">
        <a:lnSpc>
          <a:spcPct val="90000"/>
        </a:lnSpc>
        <a:spcBef>
          <a:spcPts val="500"/>
        </a:spcBef>
        <a:buFont typeface="Wingdings" pitchFamily="2" charset="2"/>
        <a:buNone/>
        <a:defRPr sz="1600" b="0" i="0" kern="1200">
          <a:solidFill>
            <a:schemeClr val="bg1"/>
          </a:solidFill>
          <a:latin typeface="Valtech Neue Light" pitchFamily="2" charset="0"/>
          <a:ea typeface="+mn-ea"/>
          <a:cs typeface="+mn-cs"/>
        </a:defRPr>
      </a:lvl4pPr>
      <a:lvl5pPr marL="1828800" indent="0" algn="l" defTabSz="914400" rtl="0" eaLnBrk="1" latinLnBrk="0" hangingPunct="1">
        <a:lnSpc>
          <a:spcPct val="90000"/>
        </a:lnSpc>
        <a:spcBef>
          <a:spcPts val="500"/>
        </a:spcBef>
        <a:buFont typeface="Wingdings" pitchFamily="2" charset="2"/>
        <a:buNone/>
        <a:defRPr sz="1600" b="0" i="0" kern="1200">
          <a:solidFill>
            <a:schemeClr val="bg1"/>
          </a:solidFill>
          <a:latin typeface="Valtech Neue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120" userDrawn="1">
          <p15:clr>
            <a:srgbClr val="F26B43"/>
          </p15:clr>
        </p15:guide>
        <p15:guide id="4" pos="542" userDrawn="1">
          <p15:clr>
            <a:srgbClr val="F26B43"/>
          </p15:clr>
        </p15:guide>
        <p15:guide id="5" pos="758" userDrawn="1">
          <p15:clr>
            <a:srgbClr val="F26B43"/>
          </p15:clr>
        </p15:guide>
        <p15:guide id="6" pos="1180" userDrawn="1">
          <p15:clr>
            <a:srgbClr val="F26B43"/>
          </p15:clr>
        </p15:guide>
        <p15:guide id="7" pos="1396" userDrawn="1">
          <p15:clr>
            <a:srgbClr val="F26B43"/>
          </p15:clr>
        </p15:guide>
        <p15:guide id="8" pos="1818" userDrawn="1">
          <p15:clr>
            <a:srgbClr val="F26B43"/>
          </p15:clr>
        </p15:guide>
        <p15:guide id="9" pos="2034" userDrawn="1">
          <p15:clr>
            <a:srgbClr val="F26B43"/>
          </p15:clr>
        </p15:guide>
        <p15:guide id="10" pos="2456" userDrawn="1">
          <p15:clr>
            <a:srgbClr val="F26B43"/>
          </p15:clr>
        </p15:guide>
        <p15:guide id="11" pos="2672" userDrawn="1">
          <p15:clr>
            <a:srgbClr val="F26B43"/>
          </p15:clr>
        </p15:guide>
        <p15:guide id="12" pos="3094" userDrawn="1">
          <p15:clr>
            <a:srgbClr val="F26B43"/>
          </p15:clr>
        </p15:guide>
        <p15:guide id="13" pos="3310" userDrawn="1">
          <p15:clr>
            <a:srgbClr val="F26B43"/>
          </p15:clr>
        </p15:guide>
        <p15:guide id="14" pos="3732" userDrawn="1">
          <p15:clr>
            <a:srgbClr val="F26B43"/>
          </p15:clr>
        </p15:guide>
        <p15:guide id="15" pos="3948" userDrawn="1">
          <p15:clr>
            <a:srgbClr val="F26B43"/>
          </p15:clr>
        </p15:guide>
        <p15:guide id="16" pos="4369" userDrawn="1">
          <p15:clr>
            <a:srgbClr val="F26B43"/>
          </p15:clr>
        </p15:guide>
        <p15:guide id="17" pos="4585" userDrawn="1">
          <p15:clr>
            <a:srgbClr val="F26B43"/>
          </p15:clr>
        </p15:guide>
        <p15:guide id="18" pos="5007" userDrawn="1">
          <p15:clr>
            <a:srgbClr val="F26B43"/>
          </p15:clr>
        </p15:guide>
        <p15:guide id="19" pos="5223" userDrawn="1">
          <p15:clr>
            <a:srgbClr val="F26B43"/>
          </p15:clr>
        </p15:guide>
        <p15:guide id="20" pos="5645" userDrawn="1">
          <p15:clr>
            <a:srgbClr val="F26B43"/>
          </p15:clr>
        </p15:guide>
        <p15:guide id="21" pos="5861" userDrawn="1">
          <p15:clr>
            <a:srgbClr val="F26B43"/>
          </p15:clr>
        </p15:guide>
        <p15:guide id="22" pos="6283" userDrawn="1">
          <p15:clr>
            <a:srgbClr val="F26B43"/>
          </p15:clr>
        </p15:guide>
        <p15:guide id="23" pos="6499" userDrawn="1">
          <p15:clr>
            <a:srgbClr val="F26B43"/>
          </p15:clr>
        </p15:guide>
        <p15:guide id="24" pos="6921" userDrawn="1">
          <p15:clr>
            <a:srgbClr val="F26B43"/>
          </p15:clr>
        </p15:guide>
        <p15:guide id="25" pos="7137" userDrawn="1">
          <p15:clr>
            <a:srgbClr val="F26B43"/>
          </p15:clr>
        </p15:guide>
        <p15:guide id="26" pos="7559" userDrawn="1">
          <p15:clr>
            <a:srgbClr val="F26B43"/>
          </p15:clr>
        </p15:guide>
        <p15:guide id="27" orient="horz" userDrawn="1">
          <p15:clr>
            <a:srgbClr val="F26B43"/>
          </p15:clr>
        </p15:guide>
        <p15:guide id="28" orient="horz" pos="4320" userDrawn="1">
          <p15:clr>
            <a:srgbClr val="F26B43"/>
          </p15:clr>
        </p15:guide>
        <p15:guide id="29" orient="horz" pos="120" userDrawn="1">
          <p15:clr>
            <a:srgbClr val="F26B43"/>
          </p15:clr>
        </p15:guide>
        <p15:guide id="30" orient="horz" pos="188" userDrawn="1">
          <p15:clr>
            <a:srgbClr val="F26B43"/>
          </p15:clr>
        </p15:guide>
        <p15:guide id="31" orient="horz" pos="256" userDrawn="1">
          <p15:clr>
            <a:srgbClr val="F26B43"/>
          </p15:clr>
        </p15:guide>
        <p15:guide id="32" orient="horz" pos="324" userDrawn="1">
          <p15:clr>
            <a:srgbClr val="F26B43"/>
          </p15:clr>
        </p15:guide>
        <p15:guide id="33" orient="horz" pos="392" userDrawn="1">
          <p15:clr>
            <a:srgbClr val="F26B43"/>
          </p15:clr>
        </p15:guide>
        <p15:guide id="34" orient="horz" pos="460" userDrawn="1">
          <p15:clr>
            <a:srgbClr val="F26B43"/>
          </p15:clr>
        </p15:guide>
        <p15:guide id="35" orient="horz" pos="528" userDrawn="1">
          <p15:clr>
            <a:srgbClr val="F26B43"/>
          </p15:clr>
        </p15:guide>
        <p15:guide id="36" orient="horz" pos="596" userDrawn="1">
          <p15:clr>
            <a:srgbClr val="F26B43"/>
          </p15:clr>
        </p15:guide>
        <p15:guide id="37" orient="horz" pos="664" userDrawn="1">
          <p15:clr>
            <a:srgbClr val="F26B43"/>
          </p15:clr>
        </p15:guide>
        <p15:guide id="38" orient="horz" pos="732" userDrawn="1">
          <p15:clr>
            <a:srgbClr val="F26B43"/>
          </p15:clr>
        </p15:guide>
        <p15:guide id="39" orient="horz" pos="800" userDrawn="1">
          <p15:clr>
            <a:srgbClr val="F26B43"/>
          </p15:clr>
        </p15:guide>
        <p15:guide id="40" orient="horz" pos="868" userDrawn="1">
          <p15:clr>
            <a:srgbClr val="F26B43"/>
          </p15:clr>
        </p15:guide>
        <p15:guide id="41" orient="horz" pos="936" userDrawn="1">
          <p15:clr>
            <a:srgbClr val="F26B43"/>
          </p15:clr>
        </p15:guide>
        <p15:guide id="42" orient="horz" pos="1004" userDrawn="1">
          <p15:clr>
            <a:srgbClr val="F26B43"/>
          </p15:clr>
        </p15:guide>
        <p15:guide id="43" orient="horz" pos="1072" userDrawn="1">
          <p15:clr>
            <a:srgbClr val="F26B43"/>
          </p15:clr>
        </p15:guide>
        <p15:guide id="44" orient="horz" pos="1140" userDrawn="1">
          <p15:clr>
            <a:srgbClr val="F26B43"/>
          </p15:clr>
        </p15:guide>
        <p15:guide id="45" orient="horz" pos="1208" userDrawn="1">
          <p15:clr>
            <a:srgbClr val="F26B43"/>
          </p15:clr>
        </p15:guide>
        <p15:guide id="46" orient="horz" pos="1276" userDrawn="1">
          <p15:clr>
            <a:srgbClr val="F26B43"/>
          </p15:clr>
        </p15:guide>
        <p15:guide id="47" orient="horz" pos="1344" userDrawn="1">
          <p15:clr>
            <a:srgbClr val="F26B43"/>
          </p15:clr>
        </p15:guide>
        <p15:guide id="48" orient="horz" pos="1412" userDrawn="1">
          <p15:clr>
            <a:srgbClr val="F26B43"/>
          </p15:clr>
        </p15:guide>
        <p15:guide id="49" orient="horz" pos="1480" userDrawn="1">
          <p15:clr>
            <a:srgbClr val="F26B43"/>
          </p15:clr>
        </p15:guide>
        <p15:guide id="50" orient="horz" pos="1548" userDrawn="1">
          <p15:clr>
            <a:srgbClr val="F26B43"/>
          </p15:clr>
        </p15:guide>
        <p15:guide id="51" orient="horz" pos="1616" userDrawn="1">
          <p15:clr>
            <a:srgbClr val="F26B43"/>
          </p15:clr>
        </p15:guide>
        <p15:guide id="52" orient="horz" pos="1684" userDrawn="1">
          <p15:clr>
            <a:srgbClr val="F26B43"/>
          </p15:clr>
        </p15:guide>
        <p15:guide id="53" orient="horz" pos="1752" userDrawn="1">
          <p15:clr>
            <a:srgbClr val="F26B43"/>
          </p15:clr>
        </p15:guide>
        <p15:guide id="54" orient="horz" pos="1820" userDrawn="1">
          <p15:clr>
            <a:srgbClr val="F26B43"/>
          </p15:clr>
        </p15:guide>
        <p15:guide id="55" orient="horz" pos="1888" userDrawn="1">
          <p15:clr>
            <a:srgbClr val="F26B43"/>
          </p15:clr>
        </p15:guide>
        <p15:guide id="56" orient="horz" pos="1956" userDrawn="1">
          <p15:clr>
            <a:srgbClr val="F26B43"/>
          </p15:clr>
        </p15:guide>
        <p15:guide id="57" orient="horz" pos="2024" userDrawn="1">
          <p15:clr>
            <a:srgbClr val="F26B43"/>
          </p15:clr>
        </p15:guide>
        <p15:guide id="58" orient="horz" pos="2092" userDrawn="1">
          <p15:clr>
            <a:srgbClr val="F26B43"/>
          </p15:clr>
        </p15:guide>
        <p15:guide id="59" orient="horz" pos="2160" userDrawn="1">
          <p15:clr>
            <a:srgbClr val="F26B43"/>
          </p15:clr>
        </p15:guide>
        <p15:guide id="60" orient="horz" pos="2227" userDrawn="1">
          <p15:clr>
            <a:srgbClr val="F26B43"/>
          </p15:clr>
        </p15:guide>
        <p15:guide id="61" orient="horz" pos="2295" userDrawn="1">
          <p15:clr>
            <a:srgbClr val="F26B43"/>
          </p15:clr>
        </p15:guide>
        <p15:guide id="62" orient="horz" pos="2363" userDrawn="1">
          <p15:clr>
            <a:srgbClr val="F26B43"/>
          </p15:clr>
        </p15:guide>
        <p15:guide id="63" orient="horz" pos="2431" userDrawn="1">
          <p15:clr>
            <a:srgbClr val="F26B43"/>
          </p15:clr>
        </p15:guide>
        <p15:guide id="64" orient="horz" pos="2499" userDrawn="1">
          <p15:clr>
            <a:srgbClr val="F26B43"/>
          </p15:clr>
        </p15:guide>
        <p15:guide id="65" orient="horz" pos="2567" userDrawn="1">
          <p15:clr>
            <a:srgbClr val="F26B43"/>
          </p15:clr>
        </p15:guide>
        <p15:guide id="66" orient="horz" pos="2635" userDrawn="1">
          <p15:clr>
            <a:srgbClr val="F26B43"/>
          </p15:clr>
        </p15:guide>
        <p15:guide id="67" orient="horz" pos="2703" userDrawn="1">
          <p15:clr>
            <a:srgbClr val="F26B43"/>
          </p15:clr>
        </p15:guide>
        <p15:guide id="68" orient="horz" pos="2771" userDrawn="1">
          <p15:clr>
            <a:srgbClr val="F26B43"/>
          </p15:clr>
        </p15:guide>
        <p15:guide id="69" orient="horz" pos="2839" userDrawn="1">
          <p15:clr>
            <a:srgbClr val="F26B43"/>
          </p15:clr>
        </p15:guide>
        <p15:guide id="70" orient="horz" pos="2907" userDrawn="1">
          <p15:clr>
            <a:srgbClr val="F26B43"/>
          </p15:clr>
        </p15:guide>
        <p15:guide id="71" orient="horz" pos="2975" userDrawn="1">
          <p15:clr>
            <a:srgbClr val="F26B43"/>
          </p15:clr>
        </p15:guide>
        <p15:guide id="72" orient="horz" pos="3043" userDrawn="1">
          <p15:clr>
            <a:srgbClr val="F26B43"/>
          </p15:clr>
        </p15:guide>
        <p15:guide id="73" orient="horz" pos="3111" userDrawn="1">
          <p15:clr>
            <a:srgbClr val="F26B43"/>
          </p15:clr>
        </p15:guide>
        <p15:guide id="74" orient="horz" pos="3179" userDrawn="1">
          <p15:clr>
            <a:srgbClr val="F26B43"/>
          </p15:clr>
        </p15:guide>
        <p15:guide id="75" orient="horz" pos="3247" userDrawn="1">
          <p15:clr>
            <a:srgbClr val="F26B43"/>
          </p15:clr>
        </p15:guide>
        <p15:guide id="76" orient="horz" pos="3315" userDrawn="1">
          <p15:clr>
            <a:srgbClr val="F26B43"/>
          </p15:clr>
        </p15:guide>
        <p15:guide id="77" orient="horz" pos="3383" userDrawn="1">
          <p15:clr>
            <a:srgbClr val="F26B43"/>
          </p15:clr>
        </p15:guide>
        <p15:guide id="78" orient="horz" pos="3451" userDrawn="1">
          <p15:clr>
            <a:srgbClr val="F26B43"/>
          </p15:clr>
        </p15:guide>
        <p15:guide id="79" orient="horz" pos="3519" userDrawn="1">
          <p15:clr>
            <a:srgbClr val="F26B43"/>
          </p15:clr>
        </p15:guide>
        <p15:guide id="80" orient="horz" pos="3587" userDrawn="1">
          <p15:clr>
            <a:srgbClr val="F26B43"/>
          </p15:clr>
        </p15:guide>
        <p15:guide id="81" orient="horz" pos="3655" userDrawn="1">
          <p15:clr>
            <a:srgbClr val="F26B43"/>
          </p15:clr>
        </p15:guide>
        <p15:guide id="82" orient="horz" pos="3723" userDrawn="1">
          <p15:clr>
            <a:srgbClr val="F26B43"/>
          </p15:clr>
        </p15:guide>
        <p15:guide id="83" orient="horz" pos="3791" userDrawn="1">
          <p15:clr>
            <a:srgbClr val="F26B43"/>
          </p15:clr>
        </p15:guide>
        <p15:guide id="84" orient="horz" pos="3859" userDrawn="1">
          <p15:clr>
            <a:srgbClr val="F26B43"/>
          </p15:clr>
        </p15:guide>
        <p15:guide id="85" orient="horz" pos="3927" userDrawn="1">
          <p15:clr>
            <a:srgbClr val="F26B43"/>
          </p15:clr>
        </p15:guide>
        <p15:guide id="86" orient="horz" pos="3995" userDrawn="1">
          <p15:clr>
            <a:srgbClr val="F26B43"/>
          </p15:clr>
        </p15:guide>
        <p15:guide id="87" orient="horz" pos="4063" userDrawn="1">
          <p15:clr>
            <a:srgbClr val="F26B43"/>
          </p15:clr>
        </p15:guide>
        <p15:guide id="88" orient="horz" pos="4131" userDrawn="1">
          <p15:clr>
            <a:srgbClr val="F26B43"/>
          </p15:clr>
        </p15:guide>
        <p15:guide id="89" orient="horz" pos="41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6D8143-60C4-DCEA-859F-FE33EA6751F5}"/>
              </a:ext>
            </a:extLst>
          </p:cNvPr>
          <p:cNvSpPr>
            <a:spLocks noGrp="1"/>
          </p:cNvSpPr>
          <p:nvPr>
            <p:ph type="sldNum" sz="quarter" idx="4"/>
          </p:nvPr>
        </p:nvSpPr>
        <p:spPr>
          <a:xfrm>
            <a:off x="11734800" y="200291"/>
            <a:ext cx="268288" cy="117209"/>
          </a:xfrm>
          <a:prstGeom prst="rect">
            <a:avLst/>
          </a:prstGeom>
        </p:spPr>
        <p:txBody>
          <a:bodyPr vert="horz" lIns="0" tIns="0" rIns="0" bIns="0" rtlCol="0" anchor="ctr"/>
          <a:lstStyle>
            <a:lvl1pPr algn="r">
              <a:defRPr lang="en-US" sz="800" b="0" i="0" kern="1200" smtClean="0">
                <a:solidFill>
                  <a:schemeClr val="tx1"/>
                </a:solidFill>
                <a:latin typeface="Sons" panose="020B0503030202060203" pitchFamily="34" charset="77"/>
                <a:ea typeface="+mn-ea"/>
                <a:cs typeface="+mn-cs"/>
              </a:defRPr>
            </a:lvl1pPr>
          </a:lstStyle>
          <a:p>
            <a:fld id="{48C2F153-5DD3-6947-84E4-FEB655A10BEE}" type="slidenum">
              <a:rPr lang="en-US" smtClean="0"/>
              <a:pPr/>
              <a:t>‹Nr.›</a:t>
            </a:fld>
            <a:endParaRPr lang="en-US"/>
          </a:p>
        </p:txBody>
      </p:sp>
      <p:sp>
        <p:nvSpPr>
          <p:cNvPr id="8" name="Footer Placeholder 7">
            <a:extLst>
              <a:ext uri="{FF2B5EF4-FFF2-40B4-BE49-F238E27FC236}">
                <a16:creationId xmlns:a16="http://schemas.microsoft.com/office/drawing/2014/main" id="{07C40837-8B39-5DEB-0A6A-96DF1512F068}"/>
              </a:ext>
            </a:extLst>
          </p:cNvPr>
          <p:cNvSpPr>
            <a:spLocks noGrp="1"/>
          </p:cNvSpPr>
          <p:nvPr>
            <p:ph type="ftr" sz="quarter" idx="3"/>
          </p:nvPr>
        </p:nvSpPr>
        <p:spPr>
          <a:xfrm>
            <a:off x="853299" y="194208"/>
            <a:ext cx="1685925" cy="110592"/>
          </a:xfrm>
          <a:prstGeom prst="rect">
            <a:avLst/>
          </a:prstGeom>
        </p:spPr>
        <p:txBody>
          <a:bodyPr vert="horz" lIns="0" tIns="0" rIns="0" bIns="0" rtlCol="0" anchor="t" anchorCtr="0">
            <a:noAutofit/>
          </a:bodyPr>
          <a:lstStyle>
            <a:lvl1pPr algn="l">
              <a:defRPr sz="800" b="0" i="0">
                <a:solidFill>
                  <a:schemeClr val="tx1"/>
                </a:solidFill>
                <a:latin typeface="Sons" panose="020B0503030202060203" pitchFamily="34" charset="77"/>
              </a:defRPr>
            </a:lvl1pPr>
          </a:lstStyle>
          <a:p>
            <a:r>
              <a:rPr lang="en-US"/>
              <a:t>Valtech Mobility</a:t>
            </a:r>
          </a:p>
        </p:txBody>
      </p:sp>
      <p:sp>
        <p:nvSpPr>
          <p:cNvPr id="3" name="Title Placeholder 2">
            <a:extLst>
              <a:ext uri="{FF2B5EF4-FFF2-40B4-BE49-F238E27FC236}">
                <a16:creationId xmlns:a16="http://schemas.microsoft.com/office/drawing/2014/main" id="{F4EE04B4-770C-1085-E59C-54768F78006D}"/>
              </a:ext>
            </a:extLst>
          </p:cNvPr>
          <p:cNvSpPr>
            <a:spLocks noGrp="1"/>
          </p:cNvSpPr>
          <p:nvPr>
            <p:ph type="title"/>
          </p:nvPr>
        </p:nvSpPr>
        <p:spPr>
          <a:xfrm>
            <a:off x="4746625" y="194208"/>
            <a:ext cx="2698750" cy="123292"/>
          </a:xfrm>
          <a:prstGeom prst="rect">
            <a:avLst/>
          </a:prstGeom>
        </p:spPr>
        <p:txBody>
          <a:bodyPr vert="horz" lIns="0" tIns="0" rIns="0" bIns="0" rtlCol="0" anchor="b">
            <a:noAutofit/>
          </a:bodyPr>
          <a:lstStyle/>
          <a:p>
            <a:r>
              <a:rPr lang="en-US"/>
              <a:t>Presentation Title Goes Here</a:t>
            </a:r>
          </a:p>
        </p:txBody>
      </p:sp>
      <p:sp>
        <p:nvSpPr>
          <p:cNvPr id="13" name="Text Placeholder 12">
            <a:extLst>
              <a:ext uri="{FF2B5EF4-FFF2-40B4-BE49-F238E27FC236}">
                <a16:creationId xmlns:a16="http://schemas.microsoft.com/office/drawing/2014/main" id="{E0340ED9-A173-C983-C1B1-EFD540D1C77D}"/>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a:t>Click to edit Master text styles</a:t>
            </a:r>
          </a:p>
          <a:p>
            <a:pPr lvl="1"/>
            <a:endParaRPr lang="en-US"/>
          </a:p>
          <a:p>
            <a:pPr lvl="1"/>
            <a:r>
              <a:rPr lang="en-US"/>
              <a:t>Second level</a:t>
            </a:r>
          </a:p>
          <a:p>
            <a:pPr lvl="1"/>
            <a:r>
              <a:rPr lang="en-US"/>
              <a:t>Third level</a:t>
            </a:r>
          </a:p>
          <a:p>
            <a:pPr lvl="1"/>
            <a:r>
              <a:rPr lang="en-US"/>
              <a:t>Fourth level</a:t>
            </a:r>
          </a:p>
          <a:p>
            <a:pPr lvl="1"/>
            <a:r>
              <a:rPr lang="en-US"/>
              <a:t>Fifth level</a:t>
            </a:r>
          </a:p>
        </p:txBody>
      </p:sp>
      <p:pic>
        <p:nvPicPr>
          <p:cNvPr id="2" name="Picture 6">
            <a:extLst>
              <a:ext uri="{FF2B5EF4-FFF2-40B4-BE49-F238E27FC236}">
                <a16:creationId xmlns:a16="http://schemas.microsoft.com/office/drawing/2014/main" id="{9E5B26AA-C954-CBBE-32F1-68E81076EB41}"/>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100508" y="76566"/>
            <a:ext cx="358576" cy="358576"/>
          </a:xfrm>
          <a:prstGeom prst="rect">
            <a:avLst/>
          </a:prstGeom>
        </p:spPr>
      </p:pic>
      <p:sp>
        <p:nvSpPr>
          <p:cNvPr id="6" name="Date Placeholder 3">
            <a:extLst>
              <a:ext uri="{FF2B5EF4-FFF2-40B4-BE49-F238E27FC236}">
                <a16:creationId xmlns:a16="http://schemas.microsoft.com/office/drawing/2014/main" id="{8D60EBD6-2B28-4195-FCDE-B136C6D90C01}"/>
              </a:ext>
            </a:extLst>
          </p:cNvPr>
          <p:cNvSpPr>
            <a:spLocks noGrp="1"/>
          </p:cNvSpPr>
          <p:nvPr>
            <p:ph type="dt" sz="half" idx="2"/>
          </p:nvPr>
        </p:nvSpPr>
        <p:spPr>
          <a:xfrm>
            <a:off x="9304338" y="192087"/>
            <a:ext cx="1660525" cy="125413"/>
          </a:xfrm>
          <a:prstGeom prst="rect">
            <a:avLst/>
          </a:prstGeom>
        </p:spPr>
        <p:txBody>
          <a:bodyPr vert="horz" lIns="0" tIns="0" rIns="0" bIns="0" rtlCol="0" anchor="ctr" anchorCtr="0"/>
          <a:lstStyle>
            <a:lvl1pPr algn="r">
              <a:defRPr sz="800" b="0" i="0">
                <a:solidFill>
                  <a:schemeClr val="tx1"/>
                </a:solidFill>
                <a:latin typeface="Sons" panose="020B0503030202060203" pitchFamily="34" charset="77"/>
              </a:defRPr>
            </a:lvl1pPr>
          </a:lstStyle>
          <a:p>
            <a:fld id="{602F966D-5BAD-774A-A298-F972A04173D0}" type="datetime1">
              <a:rPr lang="de-DE" noProof="0" smtClean="0"/>
              <a:t>21.11.24</a:t>
            </a:fld>
            <a:endParaRPr lang="en-US" noProof="0"/>
          </a:p>
        </p:txBody>
      </p:sp>
    </p:spTree>
    <p:extLst>
      <p:ext uri="{BB962C8B-B14F-4D97-AF65-F5344CB8AC3E}">
        <p14:creationId xmlns:p14="http://schemas.microsoft.com/office/powerpoint/2010/main" val="2293280533"/>
      </p:ext>
    </p:extLst>
  </p:cSld>
  <p:clrMap bg1="lt1" tx1="dk1" bg2="lt2" tx2="dk2" accent1="accent1" accent2="accent2" accent3="accent3" accent4="accent4" accent5="accent5" accent6="accent6" hlink="hlink" folHlink="folHlink"/>
  <p:sldLayoutIdLst>
    <p:sldLayoutId id="2147483708" r:id="rId1"/>
    <p:sldLayoutId id="2147483776" r:id="rId2"/>
    <p:sldLayoutId id="2147483709" r:id="rId3"/>
    <p:sldLayoutId id="2147483751" r:id="rId4"/>
    <p:sldLayoutId id="2147483752" r:id="rId5"/>
    <p:sldLayoutId id="2147483753" r:id="rId6"/>
    <p:sldLayoutId id="2147483779" r:id="rId7"/>
    <p:sldLayoutId id="2147483781" r:id="rId8"/>
    <p:sldLayoutId id="2147483782" r:id="rId9"/>
    <p:sldLayoutId id="2147483780" r:id="rId10"/>
    <p:sldLayoutId id="2147483754" r:id="rId11"/>
    <p:sldLayoutId id="2147483755" r:id="rId12"/>
    <p:sldLayoutId id="2147483756" r:id="rId13"/>
    <p:sldLayoutId id="2147483757" r:id="rId14"/>
    <p:sldLayoutId id="2147483715" r:id="rId15"/>
    <p:sldLayoutId id="2147483717" r:id="rId16"/>
    <p:sldLayoutId id="2147483718" r:id="rId17"/>
    <p:sldLayoutId id="2147483719" r:id="rId18"/>
    <p:sldLayoutId id="2147483720" r:id="rId19"/>
    <p:sldLayoutId id="2147483721" r:id="rId20"/>
    <p:sldLayoutId id="2147483774" r:id="rId21"/>
    <p:sldLayoutId id="2147483722" r:id="rId22"/>
    <p:sldLayoutId id="2147483723" r:id="rId23"/>
    <p:sldLayoutId id="2147483777"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47" r:id="rId34"/>
    <p:sldLayoutId id="2147483748" r:id="rId35"/>
    <p:sldLayoutId id="2147483733" r:id="rId36"/>
    <p:sldLayoutId id="2147483734" r:id="rId37"/>
    <p:sldLayoutId id="2147483735" r:id="rId38"/>
    <p:sldLayoutId id="2147483736" r:id="rId39"/>
    <p:sldLayoutId id="2147483773" r:id="rId40"/>
    <p:sldLayoutId id="2147483769" r:id="rId41"/>
    <p:sldLayoutId id="2147483772" r:id="rId42"/>
    <p:sldLayoutId id="2147483737" r:id="rId43"/>
    <p:sldLayoutId id="2147483738" r:id="rId44"/>
  </p:sldLayoutIdLst>
  <p:hf hdr="0"/>
  <p:txStyles>
    <p:titleStyle>
      <a:lvl1pPr algn="ctr" defTabSz="914400" rtl="0" eaLnBrk="1" latinLnBrk="0" hangingPunct="1">
        <a:lnSpc>
          <a:spcPct val="90000"/>
        </a:lnSpc>
        <a:spcBef>
          <a:spcPct val="0"/>
        </a:spcBef>
        <a:buNone/>
        <a:defRPr sz="800" b="0" i="0" kern="1200">
          <a:solidFill>
            <a:schemeClr val="tx1"/>
          </a:solidFill>
          <a:latin typeface="Sons" panose="020B0503030202060203" pitchFamily="34" charset="77"/>
          <a:ea typeface="+mj-ea"/>
          <a:cs typeface="+mj-cs"/>
        </a:defRPr>
      </a:lvl1pPr>
    </p:titleStyle>
    <p:bodyStyle>
      <a:lvl1pPr marL="0" indent="0" algn="l" defTabSz="914400" rtl="0" eaLnBrk="1" latinLnBrk="0" hangingPunct="1">
        <a:lnSpc>
          <a:spcPct val="90000"/>
        </a:lnSpc>
        <a:spcBef>
          <a:spcPts val="1000"/>
        </a:spcBef>
        <a:buFontTx/>
        <a:buNone/>
        <a:defRPr sz="1600" b="0" i="0" kern="1200">
          <a:solidFill>
            <a:schemeClr val="tx1"/>
          </a:solidFill>
          <a:latin typeface="Valtech Neue Light" pitchFamily="2" charset="0"/>
          <a:ea typeface="+mn-ea"/>
          <a:cs typeface="+mn-cs"/>
        </a:defRPr>
      </a:lvl1pPr>
      <a:lvl2pPr marL="742950" indent="-285750" algn="l" defTabSz="914400" rtl="0" eaLnBrk="1" latinLnBrk="0" hangingPunct="1">
        <a:lnSpc>
          <a:spcPct val="90000"/>
        </a:lnSpc>
        <a:spcBef>
          <a:spcPts val="500"/>
        </a:spcBef>
        <a:buFont typeface="Wingdings" pitchFamily="2" charset="2"/>
        <a:buChar char="§"/>
        <a:defRPr sz="1600" b="0" i="0" kern="1200">
          <a:solidFill>
            <a:schemeClr val="tx1"/>
          </a:solidFill>
          <a:latin typeface="Valtech Neue Light" pitchFamily="2" charset="0"/>
          <a:ea typeface="+mn-ea"/>
          <a:cs typeface="+mn-cs"/>
        </a:defRPr>
      </a:lvl2pPr>
      <a:lvl3pPr marL="9144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3pPr>
      <a:lvl4pPr marL="13716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4pPr>
      <a:lvl5pPr marL="1828800" indent="0" algn="l" defTabSz="914400" rtl="0" eaLnBrk="1" latinLnBrk="0" hangingPunct="1">
        <a:lnSpc>
          <a:spcPct val="90000"/>
        </a:lnSpc>
        <a:spcBef>
          <a:spcPts val="500"/>
        </a:spcBef>
        <a:buFont typeface="Wingdings" pitchFamily="2" charset="2"/>
        <a:buNone/>
        <a:defRPr sz="1600" b="0" i="0" kern="1200">
          <a:solidFill>
            <a:schemeClr val="tx1"/>
          </a:solidFill>
          <a:latin typeface="Valtech Neue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120" userDrawn="1">
          <p15:clr>
            <a:srgbClr val="F26B43"/>
          </p15:clr>
        </p15:guide>
        <p15:guide id="4" pos="542" userDrawn="1">
          <p15:clr>
            <a:srgbClr val="F26B43"/>
          </p15:clr>
        </p15:guide>
        <p15:guide id="5" pos="758" userDrawn="1">
          <p15:clr>
            <a:srgbClr val="F26B43"/>
          </p15:clr>
        </p15:guide>
        <p15:guide id="6" pos="1180" userDrawn="1">
          <p15:clr>
            <a:srgbClr val="F26B43"/>
          </p15:clr>
        </p15:guide>
        <p15:guide id="7" pos="1396" userDrawn="1">
          <p15:clr>
            <a:srgbClr val="F26B43"/>
          </p15:clr>
        </p15:guide>
        <p15:guide id="8" pos="1818" userDrawn="1">
          <p15:clr>
            <a:srgbClr val="F26B43"/>
          </p15:clr>
        </p15:guide>
        <p15:guide id="9" pos="2034" userDrawn="1">
          <p15:clr>
            <a:srgbClr val="F26B43"/>
          </p15:clr>
        </p15:guide>
        <p15:guide id="10" pos="2456" userDrawn="1">
          <p15:clr>
            <a:srgbClr val="F26B43"/>
          </p15:clr>
        </p15:guide>
        <p15:guide id="11" pos="2672" userDrawn="1">
          <p15:clr>
            <a:srgbClr val="F26B43"/>
          </p15:clr>
        </p15:guide>
        <p15:guide id="12" pos="3094" userDrawn="1">
          <p15:clr>
            <a:srgbClr val="F26B43"/>
          </p15:clr>
        </p15:guide>
        <p15:guide id="13" pos="3310" userDrawn="1">
          <p15:clr>
            <a:srgbClr val="F26B43"/>
          </p15:clr>
        </p15:guide>
        <p15:guide id="14" pos="3732" userDrawn="1">
          <p15:clr>
            <a:srgbClr val="F26B43"/>
          </p15:clr>
        </p15:guide>
        <p15:guide id="15" pos="3948" userDrawn="1">
          <p15:clr>
            <a:srgbClr val="F26B43"/>
          </p15:clr>
        </p15:guide>
        <p15:guide id="16" pos="4369" userDrawn="1">
          <p15:clr>
            <a:srgbClr val="F26B43"/>
          </p15:clr>
        </p15:guide>
        <p15:guide id="17" pos="4585" userDrawn="1">
          <p15:clr>
            <a:srgbClr val="F26B43"/>
          </p15:clr>
        </p15:guide>
        <p15:guide id="18" pos="5007" userDrawn="1">
          <p15:clr>
            <a:srgbClr val="F26B43"/>
          </p15:clr>
        </p15:guide>
        <p15:guide id="19" pos="5223" userDrawn="1">
          <p15:clr>
            <a:srgbClr val="F26B43"/>
          </p15:clr>
        </p15:guide>
        <p15:guide id="20" pos="5645" userDrawn="1">
          <p15:clr>
            <a:srgbClr val="F26B43"/>
          </p15:clr>
        </p15:guide>
        <p15:guide id="21" pos="5861" userDrawn="1">
          <p15:clr>
            <a:srgbClr val="F26B43"/>
          </p15:clr>
        </p15:guide>
        <p15:guide id="22" pos="6283" userDrawn="1">
          <p15:clr>
            <a:srgbClr val="F26B43"/>
          </p15:clr>
        </p15:guide>
        <p15:guide id="23" pos="6499" userDrawn="1">
          <p15:clr>
            <a:srgbClr val="F26B43"/>
          </p15:clr>
        </p15:guide>
        <p15:guide id="24" pos="6921" userDrawn="1">
          <p15:clr>
            <a:srgbClr val="F26B43"/>
          </p15:clr>
        </p15:guide>
        <p15:guide id="25" pos="7137" userDrawn="1">
          <p15:clr>
            <a:srgbClr val="F26B43"/>
          </p15:clr>
        </p15:guide>
        <p15:guide id="26" pos="7559" userDrawn="1">
          <p15:clr>
            <a:srgbClr val="F26B43"/>
          </p15:clr>
        </p15:guide>
        <p15:guide id="27" orient="horz" userDrawn="1">
          <p15:clr>
            <a:srgbClr val="F26B43"/>
          </p15:clr>
        </p15:guide>
        <p15:guide id="28" orient="horz" pos="4320" userDrawn="1">
          <p15:clr>
            <a:srgbClr val="F26B43"/>
          </p15:clr>
        </p15:guide>
        <p15:guide id="29" orient="horz" pos="120" userDrawn="1">
          <p15:clr>
            <a:srgbClr val="F26B43"/>
          </p15:clr>
        </p15:guide>
        <p15:guide id="30" orient="horz" pos="188" userDrawn="1">
          <p15:clr>
            <a:srgbClr val="F26B43"/>
          </p15:clr>
        </p15:guide>
        <p15:guide id="31" orient="horz" pos="256" userDrawn="1">
          <p15:clr>
            <a:srgbClr val="F26B43"/>
          </p15:clr>
        </p15:guide>
        <p15:guide id="32" orient="horz" pos="324" userDrawn="1">
          <p15:clr>
            <a:srgbClr val="F26B43"/>
          </p15:clr>
        </p15:guide>
        <p15:guide id="33" orient="horz" pos="392" userDrawn="1">
          <p15:clr>
            <a:srgbClr val="F26B43"/>
          </p15:clr>
        </p15:guide>
        <p15:guide id="34" orient="horz" pos="460" userDrawn="1">
          <p15:clr>
            <a:srgbClr val="F26B43"/>
          </p15:clr>
        </p15:guide>
        <p15:guide id="35" orient="horz" pos="528" userDrawn="1">
          <p15:clr>
            <a:srgbClr val="F26B43"/>
          </p15:clr>
        </p15:guide>
        <p15:guide id="36" orient="horz" pos="596" userDrawn="1">
          <p15:clr>
            <a:srgbClr val="F26B43"/>
          </p15:clr>
        </p15:guide>
        <p15:guide id="37" orient="horz" pos="664" userDrawn="1">
          <p15:clr>
            <a:srgbClr val="F26B43"/>
          </p15:clr>
        </p15:guide>
        <p15:guide id="38" orient="horz" pos="732" userDrawn="1">
          <p15:clr>
            <a:srgbClr val="F26B43"/>
          </p15:clr>
        </p15:guide>
        <p15:guide id="39" orient="horz" pos="800" userDrawn="1">
          <p15:clr>
            <a:srgbClr val="F26B43"/>
          </p15:clr>
        </p15:guide>
        <p15:guide id="40" orient="horz" pos="868" userDrawn="1">
          <p15:clr>
            <a:srgbClr val="F26B43"/>
          </p15:clr>
        </p15:guide>
        <p15:guide id="41" orient="horz" pos="936" userDrawn="1">
          <p15:clr>
            <a:srgbClr val="F26B43"/>
          </p15:clr>
        </p15:guide>
        <p15:guide id="42" orient="horz" pos="1004" userDrawn="1">
          <p15:clr>
            <a:srgbClr val="F26B43"/>
          </p15:clr>
        </p15:guide>
        <p15:guide id="43" orient="horz" pos="1072" userDrawn="1">
          <p15:clr>
            <a:srgbClr val="F26B43"/>
          </p15:clr>
        </p15:guide>
        <p15:guide id="44" orient="horz" pos="1140" userDrawn="1">
          <p15:clr>
            <a:srgbClr val="F26B43"/>
          </p15:clr>
        </p15:guide>
        <p15:guide id="45" orient="horz" pos="1208" userDrawn="1">
          <p15:clr>
            <a:srgbClr val="F26B43"/>
          </p15:clr>
        </p15:guide>
        <p15:guide id="46" orient="horz" pos="1276" userDrawn="1">
          <p15:clr>
            <a:srgbClr val="F26B43"/>
          </p15:clr>
        </p15:guide>
        <p15:guide id="47" orient="horz" pos="1344" userDrawn="1">
          <p15:clr>
            <a:srgbClr val="F26B43"/>
          </p15:clr>
        </p15:guide>
        <p15:guide id="48" orient="horz" pos="1412" userDrawn="1">
          <p15:clr>
            <a:srgbClr val="F26B43"/>
          </p15:clr>
        </p15:guide>
        <p15:guide id="49" orient="horz" pos="1480" userDrawn="1">
          <p15:clr>
            <a:srgbClr val="F26B43"/>
          </p15:clr>
        </p15:guide>
        <p15:guide id="50" orient="horz" pos="1548" userDrawn="1">
          <p15:clr>
            <a:srgbClr val="F26B43"/>
          </p15:clr>
        </p15:guide>
        <p15:guide id="51" orient="horz" pos="1616" userDrawn="1">
          <p15:clr>
            <a:srgbClr val="F26B43"/>
          </p15:clr>
        </p15:guide>
        <p15:guide id="52" orient="horz" pos="1684" userDrawn="1">
          <p15:clr>
            <a:srgbClr val="F26B43"/>
          </p15:clr>
        </p15:guide>
        <p15:guide id="53" orient="horz" pos="1752" userDrawn="1">
          <p15:clr>
            <a:srgbClr val="F26B43"/>
          </p15:clr>
        </p15:guide>
        <p15:guide id="54" orient="horz" pos="1820" userDrawn="1">
          <p15:clr>
            <a:srgbClr val="F26B43"/>
          </p15:clr>
        </p15:guide>
        <p15:guide id="55" orient="horz" pos="1888" userDrawn="1">
          <p15:clr>
            <a:srgbClr val="F26B43"/>
          </p15:clr>
        </p15:guide>
        <p15:guide id="56" orient="horz" pos="1956" userDrawn="1">
          <p15:clr>
            <a:srgbClr val="F26B43"/>
          </p15:clr>
        </p15:guide>
        <p15:guide id="57" orient="horz" pos="2024" userDrawn="1">
          <p15:clr>
            <a:srgbClr val="F26B43"/>
          </p15:clr>
        </p15:guide>
        <p15:guide id="58" orient="horz" pos="2092" userDrawn="1">
          <p15:clr>
            <a:srgbClr val="F26B43"/>
          </p15:clr>
        </p15:guide>
        <p15:guide id="59" orient="horz" pos="2160" userDrawn="1">
          <p15:clr>
            <a:srgbClr val="F26B43"/>
          </p15:clr>
        </p15:guide>
        <p15:guide id="60" orient="horz" pos="2227" userDrawn="1">
          <p15:clr>
            <a:srgbClr val="F26B43"/>
          </p15:clr>
        </p15:guide>
        <p15:guide id="61" orient="horz" pos="2295" userDrawn="1">
          <p15:clr>
            <a:srgbClr val="F26B43"/>
          </p15:clr>
        </p15:guide>
        <p15:guide id="62" orient="horz" pos="2363" userDrawn="1">
          <p15:clr>
            <a:srgbClr val="F26B43"/>
          </p15:clr>
        </p15:guide>
        <p15:guide id="63" orient="horz" pos="2431" userDrawn="1">
          <p15:clr>
            <a:srgbClr val="F26B43"/>
          </p15:clr>
        </p15:guide>
        <p15:guide id="64" orient="horz" pos="2499" userDrawn="1">
          <p15:clr>
            <a:srgbClr val="F26B43"/>
          </p15:clr>
        </p15:guide>
        <p15:guide id="65" orient="horz" pos="2567" userDrawn="1">
          <p15:clr>
            <a:srgbClr val="F26B43"/>
          </p15:clr>
        </p15:guide>
        <p15:guide id="66" orient="horz" pos="2635" userDrawn="1">
          <p15:clr>
            <a:srgbClr val="F26B43"/>
          </p15:clr>
        </p15:guide>
        <p15:guide id="67" orient="horz" pos="2703" userDrawn="1">
          <p15:clr>
            <a:srgbClr val="F26B43"/>
          </p15:clr>
        </p15:guide>
        <p15:guide id="68" orient="horz" pos="2771" userDrawn="1">
          <p15:clr>
            <a:srgbClr val="F26B43"/>
          </p15:clr>
        </p15:guide>
        <p15:guide id="69" orient="horz" pos="2839" userDrawn="1">
          <p15:clr>
            <a:srgbClr val="F26B43"/>
          </p15:clr>
        </p15:guide>
        <p15:guide id="70" orient="horz" pos="2907" userDrawn="1">
          <p15:clr>
            <a:srgbClr val="F26B43"/>
          </p15:clr>
        </p15:guide>
        <p15:guide id="71" orient="horz" pos="2975" userDrawn="1">
          <p15:clr>
            <a:srgbClr val="F26B43"/>
          </p15:clr>
        </p15:guide>
        <p15:guide id="72" orient="horz" pos="3043" userDrawn="1">
          <p15:clr>
            <a:srgbClr val="F26B43"/>
          </p15:clr>
        </p15:guide>
        <p15:guide id="73" orient="horz" pos="3111" userDrawn="1">
          <p15:clr>
            <a:srgbClr val="F26B43"/>
          </p15:clr>
        </p15:guide>
        <p15:guide id="74" orient="horz" pos="3179" userDrawn="1">
          <p15:clr>
            <a:srgbClr val="F26B43"/>
          </p15:clr>
        </p15:guide>
        <p15:guide id="75" orient="horz" pos="3247" userDrawn="1">
          <p15:clr>
            <a:srgbClr val="F26B43"/>
          </p15:clr>
        </p15:guide>
        <p15:guide id="76" orient="horz" pos="3315" userDrawn="1">
          <p15:clr>
            <a:srgbClr val="F26B43"/>
          </p15:clr>
        </p15:guide>
        <p15:guide id="77" orient="horz" pos="3383" userDrawn="1">
          <p15:clr>
            <a:srgbClr val="F26B43"/>
          </p15:clr>
        </p15:guide>
        <p15:guide id="78" orient="horz" pos="3451" userDrawn="1">
          <p15:clr>
            <a:srgbClr val="F26B43"/>
          </p15:clr>
        </p15:guide>
        <p15:guide id="79" orient="horz" pos="3519" userDrawn="1">
          <p15:clr>
            <a:srgbClr val="F26B43"/>
          </p15:clr>
        </p15:guide>
        <p15:guide id="80" orient="horz" pos="3587" userDrawn="1">
          <p15:clr>
            <a:srgbClr val="F26B43"/>
          </p15:clr>
        </p15:guide>
        <p15:guide id="81" orient="horz" pos="3655" userDrawn="1">
          <p15:clr>
            <a:srgbClr val="F26B43"/>
          </p15:clr>
        </p15:guide>
        <p15:guide id="82" orient="horz" pos="3723" userDrawn="1">
          <p15:clr>
            <a:srgbClr val="F26B43"/>
          </p15:clr>
        </p15:guide>
        <p15:guide id="83" orient="horz" pos="3791" userDrawn="1">
          <p15:clr>
            <a:srgbClr val="F26B43"/>
          </p15:clr>
        </p15:guide>
        <p15:guide id="84" orient="horz" pos="3859" userDrawn="1">
          <p15:clr>
            <a:srgbClr val="F26B43"/>
          </p15:clr>
        </p15:guide>
        <p15:guide id="85" orient="horz" pos="3927" userDrawn="1">
          <p15:clr>
            <a:srgbClr val="F26B43"/>
          </p15:clr>
        </p15:guide>
        <p15:guide id="86" orient="horz" pos="3995" userDrawn="1">
          <p15:clr>
            <a:srgbClr val="F26B43"/>
          </p15:clr>
        </p15:guide>
        <p15:guide id="87" orient="horz" pos="4063" userDrawn="1">
          <p15:clr>
            <a:srgbClr val="F26B43"/>
          </p15:clr>
        </p15:guide>
        <p15:guide id="88" orient="horz" pos="4131" userDrawn="1">
          <p15:clr>
            <a:srgbClr val="F26B43"/>
          </p15:clr>
        </p15:guide>
        <p15:guide id="89" orient="horz" pos="41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Text, Fahrzeug, Person, Auto enthält.&#10;&#10;Automatisch generierte Beschreibung">
            <a:extLst>
              <a:ext uri="{FF2B5EF4-FFF2-40B4-BE49-F238E27FC236}">
                <a16:creationId xmlns:a16="http://schemas.microsoft.com/office/drawing/2014/main" id="{01A17C4A-1EC8-1065-E18A-F9BA39D71D40}"/>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234113"/>
          </a:xfrm>
        </p:spPr>
      </p:pic>
      <p:sp>
        <p:nvSpPr>
          <p:cNvPr id="26" name="Rechteck 25">
            <a:extLst>
              <a:ext uri="{FF2B5EF4-FFF2-40B4-BE49-F238E27FC236}">
                <a16:creationId xmlns:a16="http://schemas.microsoft.com/office/drawing/2014/main" id="{2985F934-F0B4-6ADF-6D70-238F95216B50}"/>
              </a:ext>
            </a:extLst>
          </p:cNvPr>
          <p:cNvSpPr/>
          <p:nvPr/>
        </p:nvSpPr>
        <p:spPr>
          <a:xfrm>
            <a:off x="0" y="168709"/>
            <a:ext cx="12192000" cy="6234112"/>
          </a:xfrm>
          <a:prstGeom prst="rect">
            <a:avLst/>
          </a:prstGeom>
          <a:solidFill>
            <a:schemeClr val="tx1">
              <a:alpha val="658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F9990D40-93A1-41CB-4549-1ACEA8513B07}"/>
              </a:ext>
            </a:extLst>
          </p:cNvPr>
          <p:cNvSpPr>
            <a:spLocks noGrp="1"/>
          </p:cNvSpPr>
          <p:nvPr>
            <p:ph type="sldNum" sz="quarter" idx="4"/>
          </p:nvPr>
        </p:nvSpPr>
        <p:spPr/>
        <p:txBody>
          <a:bodyPr/>
          <a:lstStyle/>
          <a:p>
            <a:fld id="{2B04EA93-A776-6D43-B8D6-1BAA8FF56A4E}" type="slidenum">
              <a:rPr lang="en-US" smtClean="0"/>
              <a:pPr/>
              <a:t>0</a:t>
            </a:fld>
            <a:endParaRPr lang="en-US"/>
          </a:p>
        </p:txBody>
      </p:sp>
      <p:sp>
        <p:nvSpPr>
          <p:cNvPr id="4" name="Date Placeholder 3">
            <a:extLst>
              <a:ext uri="{FF2B5EF4-FFF2-40B4-BE49-F238E27FC236}">
                <a16:creationId xmlns:a16="http://schemas.microsoft.com/office/drawing/2014/main" id="{6C61663A-B944-5B23-3FF9-04A56FFD073E}"/>
              </a:ext>
            </a:extLst>
          </p:cNvPr>
          <p:cNvSpPr>
            <a:spLocks noGrp="1"/>
          </p:cNvSpPr>
          <p:nvPr>
            <p:ph type="dt" sz="half" idx="2"/>
          </p:nvPr>
        </p:nvSpPr>
        <p:spPr/>
        <p:txBody>
          <a:bodyPr/>
          <a:lstStyle/>
          <a:p>
            <a:fld id="{738A1FD4-9736-6F47-8887-46A19FB5C6BC}" type="datetime1">
              <a:rPr lang="de-DE" smtClean="0"/>
              <a:t>21.11.24</a:t>
            </a:fld>
            <a:endParaRPr lang="en-US"/>
          </a:p>
        </p:txBody>
      </p:sp>
      <p:sp>
        <p:nvSpPr>
          <p:cNvPr id="3" name="Title 2">
            <a:extLst>
              <a:ext uri="{FF2B5EF4-FFF2-40B4-BE49-F238E27FC236}">
                <a16:creationId xmlns:a16="http://schemas.microsoft.com/office/drawing/2014/main" id="{7B9ECBEB-E269-8461-205F-10765CC22650}"/>
              </a:ext>
            </a:extLst>
          </p:cNvPr>
          <p:cNvSpPr>
            <a:spLocks noGrp="1"/>
          </p:cNvSpPr>
          <p:nvPr>
            <p:ph type="ctrTitle"/>
          </p:nvPr>
        </p:nvSpPr>
        <p:spPr/>
        <p:txBody>
          <a:bodyPr/>
          <a:lstStyle/>
          <a:p>
            <a:r>
              <a:rPr lang="en-US" dirty="0"/>
              <a:t>Team Wise Riders</a:t>
            </a:r>
            <a:br>
              <a:rPr lang="en-US" dirty="0"/>
            </a:br>
            <a:br>
              <a:rPr lang="en-US" dirty="0"/>
            </a:br>
            <a:r>
              <a:rPr lang="en-US" dirty="0" err="1"/>
              <a:t>ThreadX</a:t>
            </a:r>
            <a:r>
              <a:rPr lang="en-US" dirty="0"/>
              <a:t> loves </a:t>
            </a:r>
            <a:r>
              <a:rPr lang="en-US" dirty="0" err="1"/>
              <a:t>uProtocol</a:t>
            </a:r>
            <a:br>
              <a:rPr lang="en-US" dirty="0"/>
            </a:br>
            <a:br>
              <a:rPr lang="en-US" dirty="0"/>
            </a:br>
            <a:br>
              <a:rPr lang="en-US" dirty="0"/>
            </a:br>
            <a:br>
              <a:rPr lang="en-US" dirty="0"/>
            </a:br>
            <a:endParaRPr lang="en-US" dirty="0"/>
          </a:p>
        </p:txBody>
      </p:sp>
      <p:sp>
        <p:nvSpPr>
          <p:cNvPr id="6" name="Textplatzhalter 5">
            <a:extLst>
              <a:ext uri="{FF2B5EF4-FFF2-40B4-BE49-F238E27FC236}">
                <a16:creationId xmlns:a16="http://schemas.microsoft.com/office/drawing/2014/main" id="{138DDCEE-C2F9-88C9-CF19-897C17B7B1F4}"/>
              </a:ext>
            </a:extLst>
          </p:cNvPr>
          <p:cNvSpPr>
            <a:spLocks noGrp="1"/>
          </p:cNvSpPr>
          <p:nvPr>
            <p:ph type="body" sz="quarter" idx="11"/>
          </p:nvPr>
        </p:nvSpPr>
        <p:spPr>
          <a:xfrm>
            <a:off x="6161502" y="298825"/>
            <a:ext cx="5734050" cy="475100"/>
          </a:xfrm>
        </p:spPr>
        <p:txBody>
          <a:bodyPr numCol="1"/>
          <a:lstStyle/>
          <a:p>
            <a:pPr algn="r"/>
            <a:r>
              <a:rPr lang="en-US" dirty="0"/>
              <a:t>Eclipse SDV</a:t>
            </a:r>
          </a:p>
          <a:p>
            <a:pPr algn="r"/>
            <a:r>
              <a:rPr lang="en-US" dirty="0"/>
              <a:t>Hackathon Chapter Two</a:t>
            </a:r>
          </a:p>
        </p:txBody>
      </p:sp>
      <p:sp>
        <p:nvSpPr>
          <p:cNvPr id="10" name="Fußzeilenplatzhalter 9">
            <a:extLst>
              <a:ext uri="{FF2B5EF4-FFF2-40B4-BE49-F238E27FC236}">
                <a16:creationId xmlns:a16="http://schemas.microsoft.com/office/drawing/2014/main" id="{2B9C5F2C-B388-772F-EA21-F8491BA2064F}"/>
              </a:ext>
            </a:extLst>
          </p:cNvPr>
          <p:cNvSpPr>
            <a:spLocks noGrp="1"/>
          </p:cNvSpPr>
          <p:nvPr>
            <p:ph type="ftr" sz="quarter" idx="3"/>
          </p:nvPr>
        </p:nvSpPr>
        <p:spPr/>
        <p:txBody>
          <a:bodyPr/>
          <a:lstStyle/>
          <a:p>
            <a:r>
              <a:rPr lang="en-US" noProof="0"/>
              <a:t>Valtech Mobility</a:t>
            </a:r>
          </a:p>
        </p:txBody>
      </p:sp>
    </p:spTree>
    <p:extLst>
      <p:ext uri="{BB962C8B-B14F-4D97-AF65-F5344CB8AC3E}">
        <p14:creationId xmlns:p14="http://schemas.microsoft.com/office/powerpoint/2010/main" val="191489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1F7A9C-BA9F-F9D3-4DCB-C4C623ECF569}"/>
              </a:ext>
            </a:extLst>
          </p:cNvPr>
          <p:cNvSpPr>
            <a:spLocks noGrp="1"/>
          </p:cNvSpPr>
          <p:nvPr>
            <p:ph type="sldNum" sz="quarter" idx="4"/>
          </p:nvPr>
        </p:nvSpPr>
        <p:spPr/>
        <p:txBody>
          <a:bodyPr/>
          <a:lstStyle/>
          <a:p>
            <a:fld id="{48C2F153-5DD3-6947-84E4-FEB655A10BEE}" type="slidenum">
              <a:rPr lang="en-US" smtClean="0"/>
              <a:pPr/>
              <a:t>9</a:t>
            </a:fld>
            <a:endParaRPr lang="en-US"/>
          </a:p>
        </p:txBody>
      </p:sp>
      <p:sp>
        <p:nvSpPr>
          <p:cNvPr id="3" name="Textplatzhalter 2">
            <a:extLst>
              <a:ext uri="{FF2B5EF4-FFF2-40B4-BE49-F238E27FC236}">
                <a16:creationId xmlns:a16="http://schemas.microsoft.com/office/drawing/2014/main" id="{0EE204F8-E609-BC22-6A6B-B35F9AB75D60}"/>
              </a:ext>
            </a:extLst>
          </p:cNvPr>
          <p:cNvSpPr>
            <a:spLocks noGrp="1"/>
          </p:cNvSpPr>
          <p:nvPr>
            <p:ph type="body" sz="quarter" idx="13"/>
          </p:nvPr>
        </p:nvSpPr>
        <p:spPr/>
        <p:txBody>
          <a:bodyPr/>
          <a:lstStyle/>
          <a:p>
            <a:r>
              <a:rPr lang="de-DE" dirty="0" err="1"/>
              <a:t>Thank</a:t>
            </a:r>
            <a:r>
              <a:rPr lang="de-DE" dirty="0"/>
              <a:t> </a:t>
            </a:r>
            <a:r>
              <a:rPr lang="de-DE" dirty="0" err="1"/>
              <a:t>you</a:t>
            </a:r>
            <a:r>
              <a:rPr lang="de-DE" dirty="0"/>
              <a:t> </a:t>
            </a:r>
            <a:r>
              <a:rPr lang="de-DE" dirty="0">
                <a:sym typeface="Wingdings" pitchFamily="2" charset="2"/>
              </a:rPr>
              <a:t></a:t>
            </a:r>
          </a:p>
          <a:p>
            <a:endParaRPr lang="de-DE" dirty="0">
              <a:sym typeface="Wingdings" pitchFamily="2" charset="2"/>
            </a:endParaRPr>
          </a:p>
          <a:p>
            <a:r>
              <a:rPr lang="de-DE" dirty="0" err="1">
                <a:sym typeface="Wingdings" pitchFamily="2" charset="2"/>
              </a:rPr>
              <a:t>Meet</a:t>
            </a:r>
            <a:r>
              <a:rPr lang="de-DE" dirty="0">
                <a:sym typeface="Wingdings" pitchFamily="2" charset="2"/>
              </a:rPr>
              <a:t> </a:t>
            </a:r>
            <a:r>
              <a:rPr lang="de-DE" dirty="0" err="1">
                <a:sym typeface="Wingdings" pitchFamily="2" charset="2"/>
              </a:rPr>
              <a:t>us</a:t>
            </a:r>
            <a:r>
              <a:rPr lang="de-DE" dirty="0">
                <a:sym typeface="Wingdings" pitchFamily="2" charset="2"/>
              </a:rPr>
              <a:t> on </a:t>
            </a:r>
            <a:r>
              <a:rPr lang="de-DE" dirty="0" err="1">
                <a:sym typeface="Wingdings" pitchFamily="2" charset="2"/>
              </a:rPr>
              <a:t>Eclipse</a:t>
            </a:r>
            <a:r>
              <a:rPr lang="de-DE" dirty="0">
                <a:sym typeface="Wingdings" pitchFamily="2" charset="2"/>
              </a:rPr>
              <a:t> SDV </a:t>
            </a:r>
            <a:r>
              <a:rPr lang="de-DE" dirty="0" err="1">
                <a:sym typeface="Wingdings" pitchFamily="2" charset="2"/>
              </a:rPr>
              <a:t>touchpoints</a:t>
            </a:r>
            <a:r>
              <a:rPr lang="de-DE" dirty="0">
                <a:sym typeface="Wingdings" pitchFamily="2" charset="2"/>
              </a:rPr>
              <a:t>, </a:t>
            </a:r>
            <a:r>
              <a:rPr lang="de-DE" dirty="0" err="1">
                <a:sym typeface="Wingdings" pitchFamily="2" charset="2"/>
              </a:rPr>
              <a:t>linkedin</a:t>
            </a:r>
            <a:r>
              <a:rPr lang="de-DE" dirty="0">
                <a:sym typeface="Wingdings" pitchFamily="2" charset="2"/>
              </a:rPr>
              <a:t>…</a:t>
            </a:r>
            <a:endParaRPr lang="de-DE" dirty="0"/>
          </a:p>
        </p:txBody>
      </p:sp>
      <p:sp>
        <p:nvSpPr>
          <p:cNvPr id="4" name="Fußzeilenplatzhalter 3">
            <a:extLst>
              <a:ext uri="{FF2B5EF4-FFF2-40B4-BE49-F238E27FC236}">
                <a16:creationId xmlns:a16="http://schemas.microsoft.com/office/drawing/2014/main" id="{9CCE7CD5-4AF0-0FF9-A55D-54F7F1EBF015}"/>
              </a:ext>
            </a:extLst>
          </p:cNvPr>
          <p:cNvSpPr>
            <a:spLocks noGrp="1"/>
          </p:cNvSpPr>
          <p:nvPr>
            <p:ph type="ftr" sz="quarter" idx="3"/>
          </p:nvPr>
        </p:nvSpPr>
        <p:spPr/>
        <p:txBody>
          <a:bodyPr/>
          <a:lstStyle/>
          <a:p>
            <a:r>
              <a:rPr lang="en-US"/>
              <a:t>Valtech Mobility</a:t>
            </a:r>
          </a:p>
        </p:txBody>
      </p:sp>
      <p:sp>
        <p:nvSpPr>
          <p:cNvPr id="5" name="Titel 4">
            <a:extLst>
              <a:ext uri="{FF2B5EF4-FFF2-40B4-BE49-F238E27FC236}">
                <a16:creationId xmlns:a16="http://schemas.microsoft.com/office/drawing/2014/main" id="{187074A0-85A0-E49F-D0EE-B94022300AE4}"/>
              </a:ext>
            </a:extLst>
          </p:cNvPr>
          <p:cNvSpPr>
            <a:spLocks noGrp="1"/>
          </p:cNvSpPr>
          <p:nvPr>
            <p:ph type="title"/>
          </p:nvPr>
        </p:nvSpPr>
        <p:spPr/>
        <p:txBody>
          <a:bodyPr/>
          <a:lstStyle/>
          <a:p>
            <a:endParaRPr lang="de-DE"/>
          </a:p>
        </p:txBody>
      </p:sp>
      <p:sp>
        <p:nvSpPr>
          <p:cNvPr id="6" name="Datumsplatzhalter 5">
            <a:extLst>
              <a:ext uri="{FF2B5EF4-FFF2-40B4-BE49-F238E27FC236}">
                <a16:creationId xmlns:a16="http://schemas.microsoft.com/office/drawing/2014/main" id="{5AD912C4-7B9B-C9B0-4D4C-6655226EC68E}"/>
              </a:ext>
            </a:extLst>
          </p:cNvPr>
          <p:cNvSpPr>
            <a:spLocks noGrp="1"/>
          </p:cNvSpPr>
          <p:nvPr>
            <p:ph type="dt" sz="half" idx="2"/>
          </p:nvPr>
        </p:nvSpPr>
        <p:spPr/>
        <p:txBody>
          <a:bodyPr/>
          <a:lstStyle/>
          <a:p>
            <a:fld id="{5FB4DBB4-D045-BC4C-8C10-449334A82F77}" type="datetime1">
              <a:rPr lang="de-DE" noProof="0" smtClean="0"/>
              <a:t>21.11.24</a:t>
            </a:fld>
            <a:endParaRPr lang="en-US" noProof="0"/>
          </a:p>
        </p:txBody>
      </p:sp>
    </p:spTree>
    <p:extLst>
      <p:ext uri="{BB962C8B-B14F-4D97-AF65-F5344CB8AC3E}">
        <p14:creationId xmlns:p14="http://schemas.microsoft.com/office/powerpoint/2010/main" val="222926710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F1DA5C-3D71-923A-45EE-824BA12C7161}"/>
              </a:ext>
            </a:extLst>
          </p:cNvPr>
          <p:cNvSpPr>
            <a:spLocks noGrp="1"/>
          </p:cNvSpPr>
          <p:nvPr>
            <p:ph type="sldNum" sz="quarter" idx="4"/>
          </p:nvPr>
        </p:nvSpPr>
        <p:spPr/>
        <p:txBody>
          <a:bodyPr/>
          <a:lstStyle/>
          <a:p>
            <a:fld id="{48C2F153-5DD3-6947-84E4-FEB655A10BEE}" type="slidenum">
              <a:rPr lang="en-US" smtClean="0"/>
              <a:pPr/>
              <a:t>1</a:t>
            </a:fld>
            <a:endParaRPr lang="en-US"/>
          </a:p>
        </p:txBody>
      </p:sp>
      <p:sp>
        <p:nvSpPr>
          <p:cNvPr id="3" name="Textplatzhalter 2">
            <a:extLst>
              <a:ext uri="{FF2B5EF4-FFF2-40B4-BE49-F238E27FC236}">
                <a16:creationId xmlns:a16="http://schemas.microsoft.com/office/drawing/2014/main" id="{70ABF194-19F8-8755-B6E6-165352014F07}"/>
              </a:ext>
            </a:extLst>
          </p:cNvPr>
          <p:cNvSpPr>
            <a:spLocks noGrp="1"/>
          </p:cNvSpPr>
          <p:nvPr>
            <p:ph type="body" sz="quarter" idx="13"/>
          </p:nvPr>
        </p:nvSpPr>
        <p:spPr/>
        <p:txBody>
          <a:bodyPr/>
          <a:lstStyle/>
          <a:p>
            <a:r>
              <a:rPr lang="de-DE" dirty="0" err="1"/>
              <a:t>ThreadX</a:t>
            </a:r>
            <a:endParaRPr lang="de-DE" dirty="0"/>
          </a:p>
          <a:p>
            <a:r>
              <a:rPr lang="de-DE" dirty="0"/>
              <a:t>Loves</a:t>
            </a:r>
          </a:p>
          <a:p>
            <a:r>
              <a:rPr lang="de-DE" dirty="0" err="1"/>
              <a:t>uProtocol</a:t>
            </a:r>
            <a:endParaRPr lang="de-DE" dirty="0"/>
          </a:p>
        </p:txBody>
      </p:sp>
      <p:sp>
        <p:nvSpPr>
          <p:cNvPr id="4" name="Textplatzhalter 3">
            <a:extLst>
              <a:ext uri="{FF2B5EF4-FFF2-40B4-BE49-F238E27FC236}">
                <a16:creationId xmlns:a16="http://schemas.microsoft.com/office/drawing/2014/main" id="{7CEBB2FC-1BEC-5620-5C0A-80E199D11F9A}"/>
              </a:ext>
            </a:extLst>
          </p:cNvPr>
          <p:cNvSpPr>
            <a:spLocks noGrp="1"/>
          </p:cNvSpPr>
          <p:nvPr>
            <p:ph type="body" sz="quarter" idx="15"/>
          </p:nvPr>
        </p:nvSpPr>
        <p:spPr>
          <a:xfrm>
            <a:off x="4241800" y="1296986"/>
            <a:ext cx="7493000" cy="5180014"/>
          </a:xfrm>
        </p:spPr>
        <p:txBody>
          <a:bodyPr/>
          <a:lstStyle/>
          <a:p>
            <a:r>
              <a:rPr lang="de-DE" sz="1400" dirty="0"/>
              <a:t>Challenge: </a:t>
            </a:r>
            <a:r>
              <a:rPr lang="de-DE" sz="1400" dirty="0" err="1"/>
              <a:t>To</a:t>
            </a:r>
            <a:r>
              <a:rPr lang="de-DE" sz="1400" dirty="0"/>
              <a:t> </a:t>
            </a:r>
            <a:r>
              <a:rPr lang="de-DE" sz="1400" dirty="0" err="1"/>
              <a:t>ThreadX</a:t>
            </a:r>
            <a:r>
              <a:rPr lang="de-DE" sz="1400" dirty="0"/>
              <a:t> and </a:t>
            </a:r>
            <a:r>
              <a:rPr lang="de-DE" sz="1400" dirty="0" err="1"/>
              <a:t>Beyond</a:t>
            </a:r>
            <a:r>
              <a:rPr lang="de-DE" sz="1400" dirty="0"/>
              <a:t>!</a:t>
            </a:r>
          </a:p>
          <a:p>
            <a:endParaRPr lang="de-DE" sz="1400" dirty="0"/>
          </a:p>
          <a:p>
            <a:r>
              <a:rPr lang="de-DE" sz="1400" dirty="0"/>
              <a:t>Problem / initial </a:t>
            </a:r>
            <a:r>
              <a:rPr lang="de-DE" sz="1400" dirty="0" err="1"/>
              <a:t>situation</a:t>
            </a:r>
            <a:r>
              <a:rPr lang="de-DE" sz="1400" dirty="0"/>
              <a:t>:</a:t>
            </a:r>
          </a:p>
          <a:p>
            <a:pPr marL="171450" indent="-171450">
              <a:buFont typeface="Arial" panose="020B0604020202020204" pitchFamily="34" charset="0"/>
              <a:buChar char="•"/>
            </a:pPr>
            <a:r>
              <a:rPr lang="de-DE" sz="1400" b="1" dirty="0" err="1"/>
              <a:t>uProtocol</a:t>
            </a:r>
            <a:r>
              <a:rPr lang="de-DE" sz="1400" dirty="0"/>
              <a:t> (UP) </a:t>
            </a:r>
            <a:r>
              <a:rPr lang="de-DE" sz="1400" dirty="0" err="1"/>
              <a:t>enables</a:t>
            </a:r>
            <a:r>
              <a:rPr lang="de-DE" sz="1400" dirty="0"/>
              <a:t> </a:t>
            </a:r>
            <a:r>
              <a:rPr lang="de-DE" sz="1400" dirty="0" err="1"/>
              <a:t>unified</a:t>
            </a:r>
            <a:r>
              <a:rPr lang="de-DE" sz="1400" dirty="0"/>
              <a:t> </a:t>
            </a:r>
            <a:r>
              <a:rPr lang="de-DE" sz="1400" dirty="0" err="1"/>
              <a:t>service</a:t>
            </a:r>
            <a:r>
              <a:rPr lang="de-DE" sz="1400" dirty="0"/>
              <a:t> </a:t>
            </a:r>
            <a:r>
              <a:rPr lang="de-DE" sz="1400" dirty="0" err="1"/>
              <a:t>mesh</a:t>
            </a:r>
            <a:r>
              <a:rPr lang="de-DE" sz="1400" dirty="0"/>
              <a:t> and </a:t>
            </a:r>
            <a:r>
              <a:rPr lang="de-DE" sz="1400" dirty="0" err="1"/>
              <a:t>message</a:t>
            </a:r>
            <a:r>
              <a:rPr lang="de-DE" sz="1400" dirty="0"/>
              <a:t> / </a:t>
            </a:r>
            <a:r>
              <a:rPr lang="de-DE" sz="1400" dirty="0" err="1"/>
              <a:t>signal</a:t>
            </a:r>
            <a:r>
              <a:rPr lang="de-DE" sz="1400" dirty="0"/>
              <a:t> </a:t>
            </a:r>
            <a:r>
              <a:rPr lang="de-DE" sz="1400" dirty="0" err="1"/>
              <a:t>communication</a:t>
            </a:r>
            <a:r>
              <a:rPr lang="de-DE" sz="1400" dirty="0"/>
              <a:t> - but </a:t>
            </a:r>
            <a:r>
              <a:rPr lang="de-DE" sz="1400" b="1" dirty="0" err="1"/>
              <a:t>misses</a:t>
            </a:r>
            <a:r>
              <a:rPr lang="de-DE" sz="1400" dirty="0"/>
              <a:t> </a:t>
            </a:r>
            <a:r>
              <a:rPr lang="de-DE" sz="1400" dirty="0" err="1"/>
              <a:t>lower</a:t>
            </a:r>
            <a:r>
              <a:rPr lang="de-DE" sz="1400" dirty="0"/>
              <a:t> </a:t>
            </a:r>
            <a:r>
              <a:rPr lang="de-DE" sz="1400" dirty="0" err="1"/>
              <a:t>level</a:t>
            </a:r>
            <a:r>
              <a:rPr lang="de-DE" sz="1400" dirty="0"/>
              <a:t> support </a:t>
            </a:r>
            <a:r>
              <a:rPr lang="de-DE" sz="1400" dirty="0" err="1"/>
              <a:t>for</a:t>
            </a:r>
            <a:r>
              <a:rPr lang="de-DE" sz="1400" dirty="0"/>
              <a:t> </a:t>
            </a:r>
            <a:r>
              <a:rPr lang="de-DE" sz="1400" dirty="0" err="1"/>
              <a:t>devices</a:t>
            </a:r>
            <a:r>
              <a:rPr lang="de-DE" sz="1400" dirty="0"/>
              <a:t> like </a:t>
            </a:r>
            <a:r>
              <a:rPr lang="de-DE" sz="1400" b="1" dirty="0" err="1"/>
              <a:t>Microcotroller</a:t>
            </a:r>
            <a:endParaRPr lang="de-DE" sz="1400" b="1" dirty="0"/>
          </a:p>
          <a:p>
            <a:pPr marL="171450" indent="-171450">
              <a:buFont typeface="Arial" panose="020B0604020202020204" pitchFamily="34" charset="0"/>
              <a:buChar char="•"/>
            </a:pPr>
            <a:r>
              <a:rPr lang="de-DE" sz="1400" dirty="0" err="1"/>
              <a:t>ThreadX</a:t>
            </a:r>
            <a:r>
              <a:rPr lang="de-DE" sz="1400" dirty="0"/>
              <a:t> </a:t>
            </a:r>
            <a:r>
              <a:rPr lang="de-DE" sz="1400" dirty="0" err="1"/>
              <a:t>is</a:t>
            </a:r>
            <a:r>
              <a:rPr lang="de-DE" sz="1400" dirty="0"/>
              <a:t> powerful and </a:t>
            </a:r>
            <a:r>
              <a:rPr lang="de-DE" sz="1400" dirty="0" err="1"/>
              <a:t>lightweight</a:t>
            </a:r>
            <a:r>
              <a:rPr lang="de-DE" sz="1400" dirty="0"/>
              <a:t> RTOS </a:t>
            </a:r>
            <a:r>
              <a:rPr lang="de-DE" sz="1400" dirty="0" err="1"/>
              <a:t>for</a:t>
            </a:r>
            <a:r>
              <a:rPr lang="de-DE" sz="1400" dirty="0"/>
              <a:t> </a:t>
            </a:r>
            <a:r>
              <a:rPr lang="de-DE" sz="1400" dirty="0" err="1"/>
              <a:t>Microcontroler</a:t>
            </a:r>
            <a:endParaRPr lang="de-DE" sz="1400" dirty="0"/>
          </a:p>
          <a:p>
            <a:pPr marL="171450" indent="-171450">
              <a:buFont typeface="Arial" panose="020B0604020202020204" pitchFamily="34" charset="0"/>
              <a:buChar char="•"/>
            </a:pPr>
            <a:endParaRPr lang="de-DE" sz="1400" dirty="0"/>
          </a:p>
          <a:p>
            <a:r>
              <a:rPr lang="de-DE" sz="1400" dirty="0"/>
              <a:t>Vision: </a:t>
            </a:r>
            <a:r>
              <a:rPr lang="de-DE" sz="1400" dirty="0" err="1"/>
              <a:t>Teach</a:t>
            </a:r>
            <a:r>
              <a:rPr lang="de-DE" sz="1400" dirty="0"/>
              <a:t> </a:t>
            </a:r>
            <a:r>
              <a:rPr lang="de-DE" sz="1400" dirty="0" err="1"/>
              <a:t>ThreadX</a:t>
            </a:r>
            <a:r>
              <a:rPr lang="de-DE" sz="1400" dirty="0"/>
              <a:t> (TX) </a:t>
            </a:r>
            <a:r>
              <a:rPr lang="de-DE" sz="1400" dirty="0" err="1"/>
              <a:t>talking</a:t>
            </a:r>
            <a:r>
              <a:rPr lang="de-DE" sz="1400" dirty="0"/>
              <a:t> </a:t>
            </a:r>
            <a:br>
              <a:rPr lang="de-DE" sz="1400" dirty="0"/>
            </a:br>
            <a:r>
              <a:rPr lang="de-DE" sz="1400" dirty="0" err="1"/>
              <a:t>uProtocol</a:t>
            </a:r>
            <a:r>
              <a:rPr lang="de-DE" sz="1400" dirty="0"/>
              <a:t> (UP)</a:t>
            </a:r>
          </a:p>
          <a:p>
            <a:endParaRPr lang="de-DE" sz="1400" dirty="0"/>
          </a:p>
          <a:p>
            <a:r>
              <a:rPr lang="de-DE" sz="1400" dirty="0"/>
              <a:t>Mission: </a:t>
            </a:r>
          </a:p>
          <a:p>
            <a:pPr marL="171450" indent="-171450">
              <a:buFont typeface="Arial" panose="020B0604020202020204" pitchFamily="34" charset="0"/>
              <a:buChar char="•"/>
            </a:pPr>
            <a:r>
              <a:rPr lang="de-DE" sz="1400" dirty="0" err="1"/>
              <a:t>Understand</a:t>
            </a:r>
            <a:r>
              <a:rPr lang="de-DE" sz="1400" dirty="0"/>
              <a:t> TX and </a:t>
            </a:r>
            <a:r>
              <a:rPr lang="de-DE" sz="1400" dirty="0" err="1"/>
              <a:t>MXChip</a:t>
            </a:r>
            <a:r>
              <a:rPr lang="de-DE" sz="1400" dirty="0"/>
              <a:t>/AZ3166</a:t>
            </a:r>
          </a:p>
          <a:p>
            <a:pPr marL="171450" indent="-171450">
              <a:buFont typeface="Arial" panose="020B0604020202020204" pitchFamily="34" charset="0"/>
              <a:buChar char="•"/>
            </a:pPr>
            <a:r>
              <a:rPr lang="de-DE" sz="1400" dirty="0"/>
              <a:t>Remote Honk &amp; Flash</a:t>
            </a:r>
          </a:p>
          <a:p>
            <a:pPr marL="171450" indent="-171450">
              <a:buFont typeface="Arial" panose="020B0604020202020204" pitchFamily="34" charset="0"/>
              <a:buChar char="•"/>
            </a:pPr>
            <a:r>
              <a:rPr lang="de-DE" sz="1400" dirty="0"/>
              <a:t>Crash </a:t>
            </a:r>
            <a:r>
              <a:rPr lang="de-DE" sz="1400" dirty="0" err="1"/>
              <a:t>Detection</a:t>
            </a:r>
            <a:endParaRPr lang="de-DE" sz="1400" dirty="0"/>
          </a:p>
          <a:p>
            <a:pPr marL="171450" indent="-171450">
              <a:buFont typeface="Arial" panose="020B0604020202020204" pitchFamily="34" charset="0"/>
              <a:buChar char="•"/>
            </a:pPr>
            <a:endParaRPr lang="de-DE" sz="1400" dirty="0"/>
          </a:p>
          <a:p>
            <a:r>
              <a:rPr lang="de-DE" sz="1400" dirty="0"/>
              <a:t>Unique </a:t>
            </a:r>
            <a:r>
              <a:rPr lang="de-DE" sz="1400" dirty="0" err="1"/>
              <a:t>Selling</a:t>
            </a:r>
            <a:r>
              <a:rPr lang="de-DE" sz="1400" dirty="0"/>
              <a:t> Point (USP): </a:t>
            </a:r>
          </a:p>
          <a:p>
            <a:r>
              <a:rPr lang="de-DE" sz="1400" b="1" dirty="0" err="1"/>
              <a:t>unified</a:t>
            </a:r>
            <a:r>
              <a:rPr lang="de-DE" sz="1400" b="1" dirty="0"/>
              <a:t> and </a:t>
            </a:r>
            <a:r>
              <a:rPr lang="de-DE" sz="1400" b="1" dirty="0" err="1"/>
              <a:t>complete</a:t>
            </a:r>
            <a:r>
              <a:rPr lang="de-DE" sz="1400" b="1" dirty="0"/>
              <a:t> </a:t>
            </a:r>
            <a:r>
              <a:rPr lang="de-DE" sz="1400" b="1" dirty="0" err="1"/>
              <a:t>software</a:t>
            </a:r>
            <a:r>
              <a:rPr lang="de-DE" sz="1400" b="1" dirty="0"/>
              <a:t> </a:t>
            </a:r>
            <a:r>
              <a:rPr lang="de-DE" sz="1400" b="1" dirty="0" err="1"/>
              <a:t>stack</a:t>
            </a:r>
            <a:endParaRPr lang="de-DE" sz="1400" b="1" dirty="0"/>
          </a:p>
          <a:p>
            <a:pPr marL="285750" indent="-285750">
              <a:buFont typeface="Arial" panose="020B0604020202020204" pitchFamily="34" charset="0"/>
              <a:buChar char="•"/>
            </a:pPr>
            <a:r>
              <a:rPr lang="de-DE" sz="1400" dirty="0" err="1"/>
              <a:t>unified</a:t>
            </a:r>
            <a:r>
              <a:rPr lang="de-DE" sz="1400" dirty="0"/>
              <a:t> </a:t>
            </a:r>
            <a:r>
              <a:rPr lang="de-DE" sz="1400" dirty="0" err="1"/>
              <a:t>by</a:t>
            </a:r>
            <a:r>
              <a:rPr lang="de-DE" sz="1400" dirty="0"/>
              <a:t> </a:t>
            </a:r>
            <a:r>
              <a:rPr lang="de-DE" sz="1400" dirty="0" err="1"/>
              <a:t>uProtocol</a:t>
            </a:r>
            <a:r>
              <a:rPr lang="de-DE" sz="1400" dirty="0"/>
              <a:t> Message </a:t>
            </a:r>
            <a:r>
              <a:rPr lang="de-DE" sz="1400" dirty="0" err="1"/>
              <a:t>standard</a:t>
            </a:r>
            <a:endParaRPr lang="de-DE" sz="1400" dirty="0"/>
          </a:p>
          <a:p>
            <a:pPr marL="285750" indent="-285750">
              <a:buFont typeface="Arial" panose="020B0604020202020204" pitchFamily="34" charset="0"/>
              <a:buChar char="•"/>
            </a:pPr>
            <a:r>
              <a:rPr lang="de-DE" sz="1400" dirty="0" err="1"/>
              <a:t>covers</a:t>
            </a:r>
            <a:r>
              <a:rPr lang="de-DE" sz="1400" dirty="0"/>
              <a:t> high </a:t>
            </a:r>
            <a:r>
              <a:rPr lang="de-DE" sz="1400" dirty="0" err="1"/>
              <a:t>computing</a:t>
            </a:r>
            <a:r>
              <a:rPr lang="de-DE" sz="1400" dirty="0"/>
              <a:t> and </a:t>
            </a:r>
            <a:r>
              <a:rPr lang="de-DE" sz="1400" dirty="0" err="1"/>
              <a:t>low</a:t>
            </a:r>
            <a:r>
              <a:rPr lang="de-DE" sz="1400" dirty="0"/>
              <a:t> </a:t>
            </a:r>
            <a:r>
              <a:rPr lang="de-DE" sz="1400" dirty="0" err="1"/>
              <a:t>level</a:t>
            </a:r>
            <a:r>
              <a:rPr lang="de-DE" sz="1400" dirty="0"/>
              <a:t> </a:t>
            </a:r>
            <a:r>
              <a:rPr lang="de-DE" sz="1400" dirty="0" err="1"/>
              <a:t>devices</a:t>
            </a:r>
            <a:endParaRPr lang="de-DE" sz="1400" dirty="0"/>
          </a:p>
          <a:p>
            <a:pPr marL="285750" indent="-285750">
              <a:buFont typeface="Arial" panose="020B0604020202020204" pitchFamily="34" charset="0"/>
              <a:buChar char="•"/>
            </a:pPr>
            <a:endParaRPr lang="de-DE" sz="1400" dirty="0"/>
          </a:p>
          <a:p>
            <a:pPr marL="171450" indent="-171450">
              <a:buFont typeface="Arial" panose="020B0604020202020204" pitchFamily="34" charset="0"/>
              <a:buChar char="•"/>
            </a:pPr>
            <a:endParaRPr lang="de-DE" sz="1400" dirty="0"/>
          </a:p>
          <a:p>
            <a:pPr marL="171450" indent="-171450">
              <a:buFont typeface="Arial" panose="020B0604020202020204" pitchFamily="34" charset="0"/>
              <a:buChar char="•"/>
            </a:pPr>
            <a:endParaRPr lang="de-DE" sz="1400" dirty="0"/>
          </a:p>
          <a:p>
            <a:pPr marL="171450" indent="-171450">
              <a:buFont typeface="Arial" panose="020B0604020202020204" pitchFamily="34" charset="0"/>
              <a:buChar char="•"/>
            </a:pPr>
            <a:endParaRPr lang="de-DE" sz="1400" dirty="0"/>
          </a:p>
          <a:p>
            <a:endParaRPr lang="de-DE" sz="1400" dirty="0"/>
          </a:p>
          <a:p>
            <a:endParaRPr lang="de-DE" sz="1400" dirty="0"/>
          </a:p>
          <a:p>
            <a:endParaRPr lang="de-DE" sz="1400" dirty="0"/>
          </a:p>
          <a:p>
            <a:endParaRPr lang="de-DE" sz="1400" dirty="0"/>
          </a:p>
        </p:txBody>
      </p:sp>
      <p:sp>
        <p:nvSpPr>
          <p:cNvPr id="5" name="Fußzeilenplatzhalter 4">
            <a:extLst>
              <a:ext uri="{FF2B5EF4-FFF2-40B4-BE49-F238E27FC236}">
                <a16:creationId xmlns:a16="http://schemas.microsoft.com/office/drawing/2014/main" id="{FE681CA5-2B05-E912-4628-1E922AC0DCC3}"/>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E705D631-2AB3-D49A-4524-517332AC3AD5}"/>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FAE881D3-8641-C92D-0057-D55FEF94B97E}"/>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
        <p:nvSpPr>
          <p:cNvPr id="8" name="Textfeld 7">
            <a:extLst>
              <a:ext uri="{FF2B5EF4-FFF2-40B4-BE49-F238E27FC236}">
                <a16:creationId xmlns:a16="http://schemas.microsoft.com/office/drawing/2014/main" id="{AE676B13-AD24-4969-68C3-41EA93695E72}"/>
              </a:ext>
            </a:extLst>
          </p:cNvPr>
          <p:cNvSpPr txBox="1"/>
          <p:nvPr/>
        </p:nvSpPr>
        <p:spPr>
          <a:xfrm>
            <a:off x="9304338" y="3079531"/>
            <a:ext cx="416781" cy="1477328"/>
          </a:xfrm>
          <a:prstGeom prst="rect">
            <a:avLst/>
          </a:prstGeom>
          <a:noFill/>
        </p:spPr>
        <p:txBody>
          <a:bodyPr wrap="none" lIns="0" tIns="0" rIns="0" bIns="0" rtlCol="0">
            <a:spAutoFit/>
          </a:bodyPr>
          <a:lstStyle/>
          <a:p>
            <a:pPr algn="l"/>
            <a:r>
              <a:rPr lang="de-DE" sz="2400" b="1" dirty="0">
                <a:latin typeface="Sons Light" panose="020B0303030202060203" pitchFamily="34" charset="77"/>
              </a:rPr>
              <a:t>UP</a:t>
            </a:r>
          </a:p>
          <a:p>
            <a:pPr algn="l"/>
            <a:endParaRPr lang="de-DE" sz="2400" b="1" dirty="0">
              <a:latin typeface="Sons Light" panose="020B0303030202060203" pitchFamily="34" charset="77"/>
            </a:endParaRPr>
          </a:p>
          <a:p>
            <a:pPr algn="l"/>
            <a:endParaRPr lang="de-DE" sz="2400" b="1" dirty="0">
              <a:latin typeface="Sons Light" panose="020B0303030202060203" pitchFamily="34" charset="77"/>
            </a:endParaRPr>
          </a:p>
          <a:p>
            <a:pPr algn="l"/>
            <a:r>
              <a:rPr lang="de-DE" sz="2400" b="1" dirty="0">
                <a:latin typeface="Sons Light" panose="020B0303030202060203" pitchFamily="34" charset="77"/>
              </a:rPr>
              <a:t>TX</a:t>
            </a:r>
          </a:p>
        </p:txBody>
      </p:sp>
      <p:sp>
        <p:nvSpPr>
          <p:cNvPr id="9" name="Pfeil nach oben und unten 8">
            <a:extLst>
              <a:ext uri="{FF2B5EF4-FFF2-40B4-BE49-F238E27FC236}">
                <a16:creationId xmlns:a16="http://schemas.microsoft.com/office/drawing/2014/main" id="{91E6CF9C-BA22-2ADE-1935-B8A4D376C7BB}"/>
              </a:ext>
            </a:extLst>
          </p:cNvPr>
          <p:cNvSpPr/>
          <p:nvPr/>
        </p:nvSpPr>
        <p:spPr>
          <a:xfrm>
            <a:off x="9304338" y="3509453"/>
            <a:ext cx="399393" cy="617483"/>
          </a:xfrm>
          <a:prstGeom prst="up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74929671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EB9759-162E-B5BA-5EB2-21A568182F92}"/>
              </a:ext>
            </a:extLst>
          </p:cNvPr>
          <p:cNvSpPr>
            <a:spLocks noGrp="1"/>
          </p:cNvSpPr>
          <p:nvPr>
            <p:ph type="sldNum" sz="quarter" idx="4"/>
          </p:nvPr>
        </p:nvSpPr>
        <p:spPr/>
        <p:txBody>
          <a:bodyPr/>
          <a:lstStyle/>
          <a:p>
            <a:fld id="{48C2F153-5DD3-6947-84E4-FEB655A10BEE}" type="slidenum">
              <a:rPr lang="en-US" smtClean="0"/>
              <a:pPr/>
              <a:t>2</a:t>
            </a:fld>
            <a:endParaRPr lang="en-US"/>
          </a:p>
        </p:txBody>
      </p:sp>
      <p:sp>
        <p:nvSpPr>
          <p:cNvPr id="3" name="Textplatzhalter 2">
            <a:extLst>
              <a:ext uri="{FF2B5EF4-FFF2-40B4-BE49-F238E27FC236}">
                <a16:creationId xmlns:a16="http://schemas.microsoft.com/office/drawing/2014/main" id="{5EC68DCD-A4CF-4F86-09B8-A48C5EF08C8F}"/>
              </a:ext>
            </a:extLst>
          </p:cNvPr>
          <p:cNvSpPr>
            <a:spLocks noGrp="1"/>
          </p:cNvSpPr>
          <p:nvPr>
            <p:ph type="body" sz="quarter" idx="13"/>
          </p:nvPr>
        </p:nvSpPr>
        <p:spPr/>
        <p:txBody>
          <a:bodyPr/>
          <a:lstStyle/>
          <a:p>
            <a:r>
              <a:rPr lang="de-DE" dirty="0"/>
              <a:t>Wise Riders</a:t>
            </a:r>
          </a:p>
          <a:p>
            <a:endParaRPr lang="de-DE" dirty="0"/>
          </a:p>
        </p:txBody>
      </p:sp>
      <p:sp>
        <p:nvSpPr>
          <p:cNvPr id="4" name="Textplatzhalter 3">
            <a:extLst>
              <a:ext uri="{FF2B5EF4-FFF2-40B4-BE49-F238E27FC236}">
                <a16:creationId xmlns:a16="http://schemas.microsoft.com/office/drawing/2014/main" id="{F2ACFC1F-58FB-EDC4-9B91-0F611FD21D45}"/>
              </a:ext>
            </a:extLst>
          </p:cNvPr>
          <p:cNvSpPr>
            <a:spLocks noGrp="1"/>
          </p:cNvSpPr>
          <p:nvPr>
            <p:ph type="body" sz="quarter" idx="15"/>
          </p:nvPr>
        </p:nvSpPr>
        <p:spPr>
          <a:xfrm>
            <a:off x="4241800" y="1086779"/>
            <a:ext cx="6920186" cy="5180014"/>
          </a:xfrm>
        </p:spPr>
        <p:txBody>
          <a:bodyPr/>
          <a:lstStyle/>
          <a:p>
            <a:r>
              <a:rPr lang="de-DE" sz="1400" b="1" dirty="0" err="1"/>
              <a:t>Bendik</a:t>
            </a:r>
            <a:r>
              <a:rPr lang="de-DE" sz="1400" b="1" dirty="0"/>
              <a:t> Illich </a:t>
            </a:r>
            <a:r>
              <a:rPr lang="de-DE" sz="1400" dirty="0"/>
              <a:t>– </a:t>
            </a:r>
            <a:r>
              <a:rPr lang="de-DE" sz="1400" dirty="0" err="1"/>
              <a:t>uProtocol</a:t>
            </a:r>
            <a:r>
              <a:rPr lang="de-DE" sz="1400" dirty="0"/>
              <a:t> Rust / Backend</a:t>
            </a:r>
          </a:p>
          <a:p>
            <a:endParaRPr lang="de-DE" sz="1400" dirty="0"/>
          </a:p>
          <a:p>
            <a:r>
              <a:rPr lang="de-DE" sz="1400" b="1" dirty="0"/>
              <a:t>Jan </a:t>
            </a:r>
            <a:r>
              <a:rPr lang="de-DE" sz="1400" b="1" dirty="0" err="1"/>
              <a:t>Jongen</a:t>
            </a:r>
            <a:r>
              <a:rPr lang="de-DE" sz="1400" b="1" dirty="0"/>
              <a:t> </a:t>
            </a:r>
            <a:r>
              <a:rPr lang="de-DE" sz="1400" dirty="0"/>
              <a:t>– </a:t>
            </a:r>
            <a:r>
              <a:rPr lang="de-DE" sz="1400" dirty="0" err="1"/>
              <a:t>uProtocol</a:t>
            </a:r>
            <a:r>
              <a:rPr lang="de-DE" sz="1400" dirty="0"/>
              <a:t> </a:t>
            </a:r>
            <a:r>
              <a:rPr lang="de-DE" sz="1400" dirty="0" err="1"/>
              <a:t>MXChip</a:t>
            </a:r>
            <a:r>
              <a:rPr lang="de-DE" sz="1400" dirty="0"/>
              <a:t>, </a:t>
            </a:r>
            <a:r>
              <a:rPr lang="de-DE" sz="1400" dirty="0" err="1"/>
              <a:t>Documentation</a:t>
            </a:r>
            <a:endParaRPr lang="de-DE" sz="1400" dirty="0"/>
          </a:p>
          <a:p>
            <a:endParaRPr lang="de-DE" sz="1400" dirty="0"/>
          </a:p>
          <a:p>
            <a:r>
              <a:rPr lang="de-DE" sz="1400" b="1" dirty="0"/>
              <a:t>Matthias Busch </a:t>
            </a:r>
            <a:r>
              <a:rPr lang="de-DE" sz="1400" dirty="0"/>
              <a:t>– </a:t>
            </a:r>
            <a:r>
              <a:rPr lang="de-DE" sz="1400" dirty="0" err="1"/>
              <a:t>MXChip</a:t>
            </a:r>
            <a:r>
              <a:rPr lang="de-DE" sz="1400" dirty="0"/>
              <a:t> Views / Modes, Android </a:t>
            </a:r>
            <a:r>
              <a:rPr lang="de-DE" sz="1400" dirty="0" err="1"/>
              <a:t>Application</a:t>
            </a:r>
            <a:endParaRPr lang="de-DE" sz="1400" dirty="0"/>
          </a:p>
          <a:p>
            <a:endParaRPr lang="de-DE" sz="1400" dirty="0"/>
          </a:p>
          <a:p>
            <a:r>
              <a:rPr lang="de-DE" sz="1400" b="1" dirty="0"/>
              <a:t>Oliver </a:t>
            </a:r>
            <a:r>
              <a:rPr lang="de-DE" sz="1400" b="1" dirty="0" err="1"/>
              <a:t>Thailmair</a:t>
            </a:r>
            <a:r>
              <a:rPr lang="de-DE" sz="1400" b="1" dirty="0"/>
              <a:t> </a:t>
            </a:r>
            <a:r>
              <a:rPr lang="de-DE" sz="1400" dirty="0"/>
              <a:t>– </a:t>
            </a:r>
            <a:r>
              <a:rPr lang="de-DE" sz="1400" dirty="0" err="1"/>
              <a:t>MXChip</a:t>
            </a:r>
            <a:r>
              <a:rPr lang="de-DE" sz="1400" dirty="0"/>
              <a:t> Views / Modes </a:t>
            </a:r>
          </a:p>
          <a:p>
            <a:endParaRPr lang="de-DE" sz="1400" dirty="0"/>
          </a:p>
          <a:p>
            <a:r>
              <a:rPr lang="de-DE" sz="1400" b="1" dirty="0"/>
              <a:t>Daniel Elhs </a:t>
            </a:r>
            <a:r>
              <a:rPr lang="de-DE" sz="1400" dirty="0"/>
              <a:t>- </a:t>
            </a:r>
            <a:r>
              <a:rPr lang="de-DE" sz="1400" dirty="0" err="1"/>
              <a:t>MXChip</a:t>
            </a:r>
            <a:r>
              <a:rPr lang="de-DE" sz="1400" dirty="0"/>
              <a:t> Views / Modes, </a:t>
            </a:r>
            <a:r>
              <a:rPr lang="de-DE" sz="1400" dirty="0" err="1"/>
              <a:t>Presentation</a:t>
            </a:r>
            <a:endParaRPr lang="de-DE" sz="1400" dirty="0"/>
          </a:p>
        </p:txBody>
      </p:sp>
      <p:sp>
        <p:nvSpPr>
          <p:cNvPr id="5" name="Fußzeilenplatzhalter 4">
            <a:extLst>
              <a:ext uri="{FF2B5EF4-FFF2-40B4-BE49-F238E27FC236}">
                <a16:creationId xmlns:a16="http://schemas.microsoft.com/office/drawing/2014/main" id="{F53A0AD1-D1B9-4FD4-C390-16DF8844D31E}"/>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749C034E-1C84-9D41-38A7-A6A881B9E051}"/>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06C6CE56-D494-1613-5CE0-DA4A8E9FF8E2}"/>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21264171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1B2257C-C970-D37D-623C-D5E06DA20204}"/>
              </a:ext>
            </a:extLst>
          </p:cNvPr>
          <p:cNvSpPr>
            <a:spLocks noGrp="1"/>
          </p:cNvSpPr>
          <p:nvPr>
            <p:ph type="sldNum" sz="quarter" idx="4"/>
          </p:nvPr>
        </p:nvSpPr>
        <p:spPr/>
        <p:txBody>
          <a:bodyPr/>
          <a:lstStyle/>
          <a:p>
            <a:fld id="{48C2F153-5DD3-6947-84E4-FEB655A10BEE}" type="slidenum">
              <a:rPr lang="en-US" smtClean="0"/>
              <a:pPr/>
              <a:t>3</a:t>
            </a:fld>
            <a:endParaRPr lang="en-US"/>
          </a:p>
        </p:txBody>
      </p:sp>
      <p:sp>
        <p:nvSpPr>
          <p:cNvPr id="3" name="Textplatzhalter 2">
            <a:extLst>
              <a:ext uri="{FF2B5EF4-FFF2-40B4-BE49-F238E27FC236}">
                <a16:creationId xmlns:a16="http://schemas.microsoft.com/office/drawing/2014/main" id="{97117DA9-EFF9-9B82-8C7C-61BA3A240B5E}"/>
              </a:ext>
            </a:extLst>
          </p:cNvPr>
          <p:cNvSpPr>
            <a:spLocks noGrp="1"/>
          </p:cNvSpPr>
          <p:nvPr>
            <p:ph type="body" sz="quarter" idx="13"/>
          </p:nvPr>
        </p:nvSpPr>
        <p:spPr/>
        <p:txBody>
          <a:bodyPr/>
          <a:lstStyle/>
          <a:p>
            <a:r>
              <a:rPr lang="de-DE" dirty="0" err="1"/>
              <a:t>Our</a:t>
            </a:r>
            <a:endParaRPr lang="de-DE" dirty="0"/>
          </a:p>
          <a:p>
            <a:r>
              <a:rPr lang="de-DE" dirty="0"/>
              <a:t>Approach</a:t>
            </a:r>
          </a:p>
        </p:txBody>
      </p:sp>
      <p:sp>
        <p:nvSpPr>
          <p:cNvPr id="4" name="Textplatzhalter 3">
            <a:extLst>
              <a:ext uri="{FF2B5EF4-FFF2-40B4-BE49-F238E27FC236}">
                <a16:creationId xmlns:a16="http://schemas.microsoft.com/office/drawing/2014/main" id="{16E12DD6-354A-0150-885C-79DDBC63D316}"/>
              </a:ext>
            </a:extLst>
          </p:cNvPr>
          <p:cNvSpPr>
            <a:spLocks noGrp="1"/>
          </p:cNvSpPr>
          <p:nvPr>
            <p:ph type="body" sz="quarter" idx="15"/>
          </p:nvPr>
        </p:nvSpPr>
        <p:spPr/>
        <p:txBody>
          <a:bodyPr/>
          <a:lstStyle/>
          <a:p>
            <a:r>
              <a:rPr lang="de-DE" dirty="0" err="1"/>
              <a:t>Utilize</a:t>
            </a:r>
            <a:r>
              <a:rPr lang="de-DE" dirty="0"/>
              <a:t> </a:t>
            </a:r>
            <a:r>
              <a:rPr lang="de-DE" sz="1200" dirty="0" err="1"/>
              <a:t>MXChip</a:t>
            </a:r>
            <a:r>
              <a:rPr lang="de-DE" sz="1200" dirty="0"/>
              <a:t>/AZ3166 </a:t>
            </a:r>
            <a:r>
              <a:rPr lang="de-DE" sz="1200" dirty="0" err="1"/>
              <a:t>including</a:t>
            </a:r>
            <a:r>
              <a:rPr lang="de-DE" sz="1200" dirty="0"/>
              <a:t> </a:t>
            </a:r>
            <a:r>
              <a:rPr lang="de-DE" sz="1200" dirty="0" err="1"/>
              <a:t>codebase</a:t>
            </a:r>
            <a:r>
              <a:rPr lang="de-DE" sz="1200" dirty="0"/>
              <a:t> </a:t>
            </a:r>
            <a:r>
              <a:rPr lang="de-DE" sz="1200" dirty="0" err="1"/>
              <a:t>provided</a:t>
            </a:r>
            <a:r>
              <a:rPr lang="de-DE" sz="1200" dirty="0"/>
              <a:t> </a:t>
            </a:r>
            <a:r>
              <a:rPr lang="de-DE" sz="1200" dirty="0" err="1"/>
              <a:t>by</a:t>
            </a:r>
            <a:r>
              <a:rPr lang="de-DE" sz="1200" dirty="0"/>
              <a:t> </a:t>
            </a:r>
            <a:r>
              <a:rPr lang="de-DE" sz="1200" dirty="0" err="1"/>
              <a:t>coaches</a:t>
            </a:r>
            <a:r>
              <a:rPr lang="de-DE" sz="1200" dirty="0"/>
              <a:t> (Frederic)</a:t>
            </a:r>
          </a:p>
          <a:p>
            <a:pPr marL="171450" indent="-171450">
              <a:buFont typeface="Arial" panose="020B0604020202020204" pitchFamily="34" charset="0"/>
              <a:buChar char="•"/>
            </a:pPr>
            <a:r>
              <a:rPr lang="de-DE" dirty="0"/>
              <a:t>Display &amp; LEDs</a:t>
            </a:r>
          </a:p>
          <a:p>
            <a:pPr marL="171450" indent="-171450">
              <a:buFont typeface="Arial" panose="020B0604020202020204" pitchFamily="34" charset="0"/>
              <a:buChar char="•"/>
            </a:pPr>
            <a:r>
              <a:rPr lang="de-DE" sz="1200" dirty="0"/>
              <a:t>Logger (MacOS / </a:t>
            </a:r>
            <a:r>
              <a:rPr lang="de-DE" sz="1200" dirty="0" err="1"/>
              <a:t>CoolTerm</a:t>
            </a:r>
            <a:r>
              <a:rPr lang="de-DE" sz="1200" dirty="0"/>
              <a:t>)</a:t>
            </a:r>
          </a:p>
          <a:p>
            <a:pPr marL="171450" indent="-171450">
              <a:buFont typeface="Arial" panose="020B0604020202020204" pitchFamily="34" charset="0"/>
              <a:buChar char="•"/>
            </a:pPr>
            <a:r>
              <a:rPr lang="de-DE" dirty="0"/>
              <a:t>C </a:t>
            </a:r>
            <a:r>
              <a:rPr lang="de-DE" dirty="0" err="1"/>
              <a:t>Programming</a:t>
            </a:r>
            <a:endParaRPr lang="de-DE" dirty="0"/>
          </a:p>
          <a:p>
            <a:pPr marL="171450" indent="-171450">
              <a:buFont typeface="Arial" panose="020B0604020202020204" pitchFamily="34" charset="0"/>
              <a:buChar char="•"/>
            </a:pPr>
            <a:r>
              <a:rPr lang="de-DE" dirty="0" err="1"/>
              <a:t>uProcol</a:t>
            </a:r>
            <a:r>
              <a:rPr lang="de-DE" dirty="0"/>
              <a:t> </a:t>
            </a:r>
            <a:r>
              <a:rPr lang="de-DE" dirty="0" err="1"/>
              <a:t>message</a:t>
            </a:r>
            <a:r>
              <a:rPr lang="de-DE" dirty="0"/>
              <a:t> </a:t>
            </a:r>
            <a:r>
              <a:rPr lang="de-DE" dirty="0" err="1"/>
              <a:t>specification</a:t>
            </a:r>
            <a:endParaRPr lang="de-DE" dirty="0"/>
          </a:p>
          <a:p>
            <a:pPr marL="171450" indent="-171450">
              <a:buFont typeface="Arial" panose="020B0604020202020204" pitchFamily="34" charset="0"/>
              <a:buChar char="•"/>
            </a:pPr>
            <a:r>
              <a:rPr lang="de-DE" sz="1200" dirty="0"/>
              <a:t>MQTT / </a:t>
            </a:r>
            <a:r>
              <a:rPr lang="de-DE" sz="1200" dirty="0" err="1"/>
              <a:t>Protobuf</a:t>
            </a:r>
            <a:endParaRPr lang="de-DE" sz="1200" dirty="0"/>
          </a:p>
          <a:p>
            <a:endParaRPr lang="de-DE" dirty="0"/>
          </a:p>
          <a:p>
            <a:r>
              <a:rPr lang="de-DE" dirty="0" err="1"/>
              <a:t>Leverage</a:t>
            </a:r>
            <a:r>
              <a:rPr lang="de-DE" dirty="0"/>
              <a:t> and </a:t>
            </a:r>
            <a:r>
              <a:rPr lang="de-DE" dirty="0" err="1"/>
              <a:t>extend</a:t>
            </a:r>
            <a:r>
              <a:rPr lang="de-DE" dirty="0"/>
              <a:t> </a:t>
            </a:r>
            <a:r>
              <a:rPr lang="de-DE" dirty="0" err="1"/>
              <a:t>existing</a:t>
            </a:r>
            <a:r>
              <a:rPr lang="de-DE" dirty="0"/>
              <a:t> </a:t>
            </a:r>
            <a:r>
              <a:rPr lang="de-DE" dirty="0" err="1"/>
              <a:t>uProtocol</a:t>
            </a:r>
            <a:r>
              <a:rPr lang="de-DE" dirty="0"/>
              <a:t> </a:t>
            </a:r>
            <a:r>
              <a:rPr lang="de-DE" dirty="0" err="1"/>
              <a:t>codebase</a:t>
            </a:r>
            <a:endParaRPr lang="de-DE" dirty="0"/>
          </a:p>
          <a:p>
            <a:pPr marL="171450" indent="-171450">
              <a:buFont typeface="Arial" panose="020B0604020202020204" pitchFamily="34" charset="0"/>
              <a:buChar char="•"/>
            </a:pPr>
            <a:r>
              <a:rPr lang="de-DE" dirty="0" err="1"/>
              <a:t>Simulates</a:t>
            </a:r>
            <a:r>
              <a:rPr lang="de-DE" dirty="0"/>
              <a:t> HPC </a:t>
            </a:r>
            <a:r>
              <a:rPr lang="de-DE" dirty="0" err="1"/>
              <a:t>or</a:t>
            </a:r>
            <a:r>
              <a:rPr lang="de-DE" dirty="0"/>
              <a:t> Cloud</a:t>
            </a:r>
          </a:p>
          <a:p>
            <a:endParaRPr lang="de-DE" dirty="0"/>
          </a:p>
          <a:p>
            <a:r>
              <a:rPr lang="de-DE" dirty="0"/>
              <a:t>Android Demo App</a:t>
            </a:r>
          </a:p>
          <a:p>
            <a:pPr marL="171450" indent="-171450">
              <a:buFont typeface="Arial" panose="020B0604020202020204" pitchFamily="34" charset="0"/>
              <a:buChar char="•"/>
            </a:pPr>
            <a:r>
              <a:rPr lang="de-DE" dirty="0"/>
              <a:t>Triggers Honk &amp; Flash</a:t>
            </a:r>
          </a:p>
          <a:p>
            <a:pPr marL="171450" indent="-171450">
              <a:buFont typeface="Arial" panose="020B0604020202020204" pitchFamily="34" charset="0"/>
              <a:buChar char="•"/>
            </a:pPr>
            <a:r>
              <a:rPr lang="de-DE" dirty="0" err="1"/>
              <a:t>Receives</a:t>
            </a:r>
            <a:r>
              <a:rPr lang="de-DE" dirty="0"/>
              <a:t> Crash </a:t>
            </a:r>
            <a:r>
              <a:rPr lang="de-DE" dirty="0" err="1"/>
              <a:t>Detection</a:t>
            </a:r>
            <a:r>
              <a:rPr lang="de-DE" dirty="0"/>
              <a:t> </a:t>
            </a:r>
            <a:r>
              <a:rPr lang="de-DE" dirty="0" err="1"/>
              <a:t>event</a:t>
            </a:r>
            <a:endParaRPr lang="de-DE" dirty="0"/>
          </a:p>
          <a:p>
            <a:endParaRPr lang="de-DE" dirty="0"/>
          </a:p>
        </p:txBody>
      </p:sp>
      <p:sp>
        <p:nvSpPr>
          <p:cNvPr id="5" name="Fußzeilenplatzhalter 4">
            <a:extLst>
              <a:ext uri="{FF2B5EF4-FFF2-40B4-BE49-F238E27FC236}">
                <a16:creationId xmlns:a16="http://schemas.microsoft.com/office/drawing/2014/main" id="{E678131B-FCB2-AED5-D7FF-5DEF308037D8}"/>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12EC16F1-F97C-73FD-83A6-9A012B35954F}"/>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F25BBE01-B899-B9A6-4858-9467B01D0A06}"/>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381318767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FB3BD2-2C32-6000-7035-4D5155782ED7}"/>
              </a:ext>
            </a:extLst>
          </p:cNvPr>
          <p:cNvSpPr>
            <a:spLocks noGrp="1"/>
          </p:cNvSpPr>
          <p:nvPr>
            <p:ph type="sldNum" sz="quarter" idx="4"/>
          </p:nvPr>
        </p:nvSpPr>
        <p:spPr/>
        <p:txBody>
          <a:bodyPr/>
          <a:lstStyle/>
          <a:p>
            <a:fld id="{48C2F153-5DD3-6947-84E4-FEB655A10BEE}" type="slidenum">
              <a:rPr lang="en-US" smtClean="0"/>
              <a:pPr/>
              <a:t>4</a:t>
            </a:fld>
            <a:endParaRPr lang="en-US"/>
          </a:p>
        </p:txBody>
      </p:sp>
      <p:sp>
        <p:nvSpPr>
          <p:cNvPr id="4" name="Fußzeilenplatzhalter 3">
            <a:extLst>
              <a:ext uri="{FF2B5EF4-FFF2-40B4-BE49-F238E27FC236}">
                <a16:creationId xmlns:a16="http://schemas.microsoft.com/office/drawing/2014/main" id="{19FF3ADD-EE62-7162-A359-D1B6FF66540D}"/>
              </a:ext>
            </a:extLst>
          </p:cNvPr>
          <p:cNvSpPr>
            <a:spLocks noGrp="1"/>
          </p:cNvSpPr>
          <p:nvPr>
            <p:ph type="ftr" sz="quarter" idx="3"/>
          </p:nvPr>
        </p:nvSpPr>
        <p:spPr/>
        <p:txBody>
          <a:bodyPr/>
          <a:lstStyle/>
          <a:p>
            <a:r>
              <a:rPr lang="en-US"/>
              <a:t>Valtech Mobility</a:t>
            </a:r>
          </a:p>
        </p:txBody>
      </p:sp>
      <p:sp>
        <p:nvSpPr>
          <p:cNvPr id="5" name="Titel 4">
            <a:extLst>
              <a:ext uri="{FF2B5EF4-FFF2-40B4-BE49-F238E27FC236}">
                <a16:creationId xmlns:a16="http://schemas.microsoft.com/office/drawing/2014/main" id="{EEE400C5-D118-D02E-B26C-41836B396C19}"/>
              </a:ext>
            </a:extLst>
          </p:cNvPr>
          <p:cNvSpPr>
            <a:spLocks noGrp="1"/>
          </p:cNvSpPr>
          <p:nvPr>
            <p:ph type="title"/>
          </p:nvPr>
        </p:nvSpPr>
        <p:spPr/>
        <p:txBody>
          <a:bodyPr/>
          <a:lstStyle/>
          <a:p>
            <a:endParaRPr lang="de-DE"/>
          </a:p>
        </p:txBody>
      </p:sp>
      <p:sp>
        <p:nvSpPr>
          <p:cNvPr id="6" name="Datumsplatzhalter 5">
            <a:extLst>
              <a:ext uri="{FF2B5EF4-FFF2-40B4-BE49-F238E27FC236}">
                <a16:creationId xmlns:a16="http://schemas.microsoft.com/office/drawing/2014/main" id="{31282418-56B7-7B0B-DC7F-2AD2B6500B58}"/>
              </a:ext>
            </a:extLst>
          </p:cNvPr>
          <p:cNvSpPr>
            <a:spLocks noGrp="1"/>
          </p:cNvSpPr>
          <p:nvPr>
            <p:ph type="dt" sz="half" idx="2"/>
          </p:nvPr>
        </p:nvSpPr>
        <p:spPr/>
        <p:txBody>
          <a:bodyPr/>
          <a:lstStyle/>
          <a:p>
            <a:fld id="{999AE91F-4D18-3E41-8F78-70E288C61A85}" type="datetime1">
              <a:rPr lang="de-DE" noProof="0" smtClean="0"/>
              <a:t>21.11.24</a:t>
            </a:fld>
            <a:endParaRPr lang="en-US" noProof="0"/>
          </a:p>
        </p:txBody>
      </p:sp>
      <p:sp>
        <p:nvSpPr>
          <p:cNvPr id="7" name="Textfeld 6">
            <a:extLst>
              <a:ext uri="{FF2B5EF4-FFF2-40B4-BE49-F238E27FC236}">
                <a16:creationId xmlns:a16="http://schemas.microsoft.com/office/drawing/2014/main" id="{3D1800CE-EC42-9B8B-7AFA-081E8B113293}"/>
              </a:ext>
            </a:extLst>
          </p:cNvPr>
          <p:cNvSpPr txBox="1"/>
          <p:nvPr/>
        </p:nvSpPr>
        <p:spPr>
          <a:xfrm>
            <a:off x="7445375" y="767255"/>
            <a:ext cx="1785745" cy="276999"/>
          </a:xfrm>
          <a:prstGeom prst="rect">
            <a:avLst/>
          </a:prstGeom>
          <a:noFill/>
        </p:spPr>
        <p:txBody>
          <a:bodyPr wrap="none" lIns="0" tIns="0" rIns="0" bIns="0" rtlCol="0">
            <a:spAutoFit/>
          </a:bodyPr>
          <a:lstStyle/>
          <a:p>
            <a:pPr algn="l"/>
            <a:r>
              <a:rPr lang="de-DE" dirty="0" err="1">
                <a:latin typeface="Sons Light" panose="020B0303030202060203" pitchFamily="34" charset="77"/>
              </a:rPr>
              <a:t>MXChip</a:t>
            </a:r>
            <a:r>
              <a:rPr lang="de-DE" dirty="0">
                <a:latin typeface="Sons Light" panose="020B0303030202060203" pitchFamily="34" charset="77"/>
              </a:rPr>
              <a:t> / AZ3166</a:t>
            </a:r>
          </a:p>
        </p:txBody>
      </p:sp>
      <p:sp>
        <p:nvSpPr>
          <p:cNvPr id="8" name="Textfeld 7">
            <a:extLst>
              <a:ext uri="{FF2B5EF4-FFF2-40B4-BE49-F238E27FC236}">
                <a16:creationId xmlns:a16="http://schemas.microsoft.com/office/drawing/2014/main" id="{7D0F93D6-401F-6C09-47AB-4DE6AAAA2886}"/>
              </a:ext>
            </a:extLst>
          </p:cNvPr>
          <p:cNvSpPr txBox="1"/>
          <p:nvPr/>
        </p:nvSpPr>
        <p:spPr>
          <a:xfrm>
            <a:off x="1666795" y="814533"/>
            <a:ext cx="2457148" cy="276999"/>
          </a:xfrm>
          <a:prstGeom prst="rect">
            <a:avLst/>
          </a:prstGeom>
          <a:noFill/>
        </p:spPr>
        <p:txBody>
          <a:bodyPr wrap="none" lIns="0" tIns="0" rIns="0" bIns="0" rtlCol="0">
            <a:spAutoFit/>
          </a:bodyPr>
          <a:lstStyle/>
          <a:p>
            <a:pPr algn="l"/>
            <a:r>
              <a:rPr lang="de-DE" dirty="0">
                <a:latin typeface="Sons Light" panose="020B0303030202060203" pitchFamily="34" charset="77"/>
              </a:rPr>
              <a:t>Off-Board (HPC / Cloud)</a:t>
            </a:r>
          </a:p>
        </p:txBody>
      </p:sp>
      <p:cxnSp>
        <p:nvCxnSpPr>
          <p:cNvPr id="10" name="Gerade Verbindung 9">
            <a:extLst>
              <a:ext uri="{FF2B5EF4-FFF2-40B4-BE49-F238E27FC236}">
                <a16:creationId xmlns:a16="http://schemas.microsoft.com/office/drawing/2014/main" id="{A1C7FA54-69A7-1A7B-94F9-EFE9BA0854A9}"/>
              </a:ext>
            </a:extLst>
          </p:cNvPr>
          <p:cNvCxnSpPr/>
          <p:nvPr/>
        </p:nvCxnSpPr>
        <p:spPr>
          <a:xfrm>
            <a:off x="5791202" y="1566041"/>
            <a:ext cx="0" cy="3573518"/>
          </a:xfrm>
          <a:prstGeom prst="line">
            <a:avLst/>
          </a:prstGeom>
        </p:spPr>
        <p:style>
          <a:lnRef idx="1">
            <a:schemeClr val="accent1"/>
          </a:lnRef>
          <a:fillRef idx="0">
            <a:schemeClr val="accent1"/>
          </a:fillRef>
          <a:effectRef idx="0">
            <a:schemeClr val="accent1"/>
          </a:effectRef>
          <a:fontRef idx="minor">
            <a:schemeClr val="tx1"/>
          </a:fontRef>
        </p:style>
      </p:cxnSp>
      <p:sp>
        <p:nvSpPr>
          <p:cNvPr id="11" name="Abgerundetes Rechteck 10">
            <a:extLst>
              <a:ext uri="{FF2B5EF4-FFF2-40B4-BE49-F238E27FC236}">
                <a16:creationId xmlns:a16="http://schemas.microsoft.com/office/drawing/2014/main" id="{71C88280-3547-67CA-FC43-975B0A689E31}"/>
              </a:ext>
            </a:extLst>
          </p:cNvPr>
          <p:cNvSpPr/>
          <p:nvPr/>
        </p:nvSpPr>
        <p:spPr>
          <a:xfrm>
            <a:off x="6653047" y="2711669"/>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uProtocol@TX</a:t>
            </a:r>
            <a:endParaRPr lang="de-DE" dirty="0">
              <a:solidFill>
                <a:schemeClr val="tx1"/>
              </a:solidFill>
            </a:endParaRPr>
          </a:p>
        </p:txBody>
      </p:sp>
      <p:sp>
        <p:nvSpPr>
          <p:cNvPr id="12" name="Abgerundetes Rechteck 11">
            <a:extLst>
              <a:ext uri="{FF2B5EF4-FFF2-40B4-BE49-F238E27FC236}">
                <a16:creationId xmlns:a16="http://schemas.microsoft.com/office/drawing/2014/main" id="{92CC7C96-2483-4442-40DE-87F825FEF0E6}"/>
              </a:ext>
            </a:extLst>
          </p:cNvPr>
          <p:cNvSpPr/>
          <p:nvPr/>
        </p:nvSpPr>
        <p:spPr>
          <a:xfrm>
            <a:off x="9209638" y="2690666"/>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Modes / Views</a:t>
            </a:r>
          </a:p>
        </p:txBody>
      </p:sp>
      <p:sp>
        <p:nvSpPr>
          <p:cNvPr id="13" name="Abgerundetes Rechteck 12">
            <a:extLst>
              <a:ext uri="{FF2B5EF4-FFF2-40B4-BE49-F238E27FC236}">
                <a16:creationId xmlns:a16="http://schemas.microsoft.com/office/drawing/2014/main" id="{8B69D8ED-3FE4-2DE5-8673-B5B915EF668A}"/>
              </a:ext>
            </a:extLst>
          </p:cNvPr>
          <p:cNvSpPr/>
          <p:nvPr/>
        </p:nvSpPr>
        <p:spPr>
          <a:xfrm>
            <a:off x="9551225" y="3626069"/>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Board </a:t>
            </a:r>
            <a:r>
              <a:rPr lang="de-DE" sz="1200" dirty="0" err="1">
                <a:solidFill>
                  <a:schemeClr val="tx1"/>
                </a:solidFill>
              </a:rPr>
              <a:t>Capabilities</a:t>
            </a:r>
            <a:endParaRPr lang="de-DE" sz="1200" dirty="0">
              <a:solidFill>
                <a:schemeClr val="tx1"/>
              </a:solidFill>
            </a:endParaRPr>
          </a:p>
        </p:txBody>
      </p:sp>
      <p:sp>
        <p:nvSpPr>
          <p:cNvPr id="14" name="Abgerundetes Rechteck 13">
            <a:extLst>
              <a:ext uri="{FF2B5EF4-FFF2-40B4-BE49-F238E27FC236}">
                <a16:creationId xmlns:a16="http://schemas.microsoft.com/office/drawing/2014/main" id="{84922421-4EED-3856-7317-82427AF33431}"/>
              </a:ext>
            </a:extLst>
          </p:cNvPr>
          <p:cNvSpPr/>
          <p:nvPr/>
        </p:nvSpPr>
        <p:spPr>
          <a:xfrm>
            <a:off x="9551225" y="4256672"/>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Honk &amp; Flash</a:t>
            </a:r>
          </a:p>
        </p:txBody>
      </p:sp>
      <p:sp>
        <p:nvSpPr>
          <p:cNvPr id="15" name="Abgerundetes Rechteck 14">
            <a:extLst>
              <a:ext uri="{FF2B5EF4-FFF2-40B4-BE49-F238E27FC236}">
                <a16:creationId xmlns:a16="http://schemas.microsoft.com/office/drawing/2014/main" id="{60ABC415-A48D-113B-467F-C8A397005457}"/>
              </a:ext>
            </a:extLst>
          </p:cNvPr>
          <p:cNvSpPr/>
          <p:nvPr/>
        </p:nvSpPr>
        <p:spPr>
          <a:xfrm>
            <a:off x="9551225" y="4887275"/>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Crash </a:t>
            </a:r>
            <a:r>
              <a:rPr lang="de-DE" sz="1200" dirty="0" err="1">
                <a:solidFill>
                  <a:schemeClr val="tx1"/>
                </a:solidFill>
              </a:rPr>
              <a:t>Detection</a:t>
            </a:r>
            <a:endParaRPr lang="de-DE" sz="1200" dirty="0">
              <a:solidFill>
                <a:schemeClr val="tx1"/>
              </a:solidFill>
            </a:endParaRPr>
          </a:p>
        </p:txBody>
      </p:sp>
      <p:sp>
        <p:nvSpPr>
          <p:cNvPr id="16" name="Abgerundetes Rechteck 15">
            <a:extLst>
              <a:ext uri="{FF2B5EF4-FFF2-40B4-BE49-F238E27FC236}">
                <a16:creationId xmlns:a16="http://schemas.microsoft.com/office/drawing/2014/main" id="{EE8BE03A-F130-0668-7146-E6B30E703868}"/>
              </a:ext>
            </a:extLst>
          </p:cNvPr>
          <p:cNvSpPr/>
          <p:nvPr/>
        </p:nvSpPr>
        <p:spPr>
          <a:xfrm>
            <a:off x="9551225" y="6054123"/>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Log View @ MacOS</a:t>
            </a:r>
          </a:p>
        </p:txBody>
      </p:sp>
      <p:sp>
        <p:nvSpPr>
          <p:cNvPr id="17" name="Abgerundetes Rechteck 16">
            <a:extLst>
              <a:ext uri="{FF2B5EF4-FFF2-40B4-BE49-F238E27FC236}">
                <a16:creationId xmlns:a16="http://schemas.microsoft.com/office/drawing/2014/main" id="{8FB1EE0E-520B-B46D-BCC3-1F32E4AD678D}"/>
              </a:ext>
            </a:extLst>
          </p:cNvPr>
          <p:cNvSpPr/>
          <p:nvPr/>
        </p:nvSpPr>
        <p:spPr>
          <a:xfrm>
            <a:off x="3333744" y="2711669"/>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Rust - </a:t>
            </a:r>
            <a:r>
              <a:rPr lang="de-DE" dirty="0" err="1">
                <a:solidFill>
                  <a:schemeClr val="tx1"/>
                </a:solidFill>
              </a:rPr>
              <a:t>uProtocol</a:t>
            </a:r>
            <a:r>
              <a:rPr lang="de-DE" dirty="0">
                <a:solidFill>
                  <a:schemeClr val="tx1"/>
                </a:solidFill>
              </a:rPr>
              <a:t> </a:t>
            </a:r>
          </a:p>
        </p:txBody>
      </p:sp>
      <p:sp>
        <p:nvSpPr>
          <p:cNvPr id="18" name="Abgerundetes Rechteck 17">
            <a:extLst>
              <a:ext uri="{FF2B5EF4-FFF2-40B4-BE49-F238E27FC236}">
                <a16:creationId xmlns:a16="http://schemas.microsoft.com/office/drawing/2014/main" id="{2BEE87F4-A0C1-93A1-B345-415C0DF7649D}"/>
              </a:ext>
            </a:extLst>
          </p:cNvPr>
          <p:cNvSpPr/>
          <p:nvPr/>
        </p:nvSpPr>
        <p:spPr>
          <a:xfrm>
            <a:off x="786323" y="2748500"/>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Android App</a:t>
            </a:r>
          </a:p>
        </p:txBody>
      </p:sp>
      <p:cxnSp>
        <p:nvCxnSpPr>
          <p:cNvPr id="20" name="Gerade Verbindung mit Pfeil 19">
            <a:extLst>
              <a:ext uri="{FF2B5EF4-FFF2-40B4-BE49-F238E27FC236}">
                <a16:creationId xmlns:a16="http://schemas.microsoft.com/office/drawing/2014/main" id="{500EB571-E39D-359D-6DBF-4ADCFAEE364A}"/>
              </a:ext>
            </a:extLst>
          </p:cNvPr>
          <p:cNvCxnSpPr/>
          <p:nvPr/>
        </p:nvCxnSpPr>
        <p:spPr>
          <a:xfrm>
            <a:off x="2693900" y="2995475"/>
            <a:ext cx="546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feld 20">
            <a:extLst>
              <a:ext uri="{FF2B5EF4-FFF2-40B4-BE49-F238E27FC236}">
                <a16:creationId xmlns:a16="http://schemas.microsoft.com/office/drawing/2014/main" id="{89AA59EF-CF40-AB7E-C057-D31CC1CF2FFF}"/>
              </a:ext>
            </a:extLst>
          </p:cNvPr>
          <p:cNvSpPr txBox="1"/>
          <p:nvPr/>
        </p:nvSpPr>
        <p:spPr>
          <a:xfrm>
            <a:off x="2793423" y="2735368"/>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22" name="Gerade Verbindung mit Pfeil 21">
            <a:extLst>
              <a:ext uri="{FF2B5EF4-FFF2-40B4-BE49-F238E27FC236}">
                <a16:creationId xmlns:a16="http://schemas.microsoft.com/office/drawing/2014/main" id="{04197DB1-48E5-55A3-784B-725E91697F62}"/>
              </a:ext>
            </a:extLst>
          </p:cNvPr>
          <p:cNvCxnSpPr>
            <a:cxnSpLocks/>
          </p:cNvCxnSpPr>
          <p:nvPr/>
        </p:nvCxnSpPr>
        <p:spPr>
          <a:xfrm flipH="1">
            <a:off x="2630683" y="3439536"/>
            <a:ext cx="60847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feld 24">
            <a:extLst>
              <a:ext uri="{FF2B5EF4-FFF2-40B4-BE49-F238E27FC236}">
                <a16:creationId xmlns:a16="http://schemas.microsoft.com/office/drawing/2014/main" id="{F4EF78DA-8A64-6474-CDFB-E9A889808869}"/>
              </a:ext>
            </a:extLst>
          </p:cNvPr>
          <p:cNvSpPr txBox="1"/>
          <p:nvPr/>
        </p:nvSpPr>
        <p:spPr>
          <a:xfrm>
            <a:off x="2834180" y="3189889"/>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cxnSp>
        <p:nvCxnSpPr>
          <p:cNvPr id="26" name="Gerade Verbindung mit Pfeil 25">
            <a:extLst>
              <a:ext uri="{FF2B5EF4-FFF2-40B4-BE49-F238E27FC236}">
                <a16:creationId xmlns:a16="http://schemas.microsoft.com/office/drawing/2014/main" id="{0A3EA18C-2565-CED7-C09E-4DAAF68D4269}"/>
              </a:ext>
            </a:extLst>
          </p:cNvPr>
          <p:cNvCxnSpPr>
            <a:cxnSpLocks/>
          </p:cNvCxnSpPr>
          <p:nvPr/>
        </p:nvCxnSpPr>
        <p:spPr>
          <a:xfrm>
            <a:off x="5225600" y="2950812"/>
            <a:ext cx="132234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Textfeld 26">
            <a:extLst>
              <a:ext uri="{FF2B5EF4-FFF2-40B4-BE49-F238E27FC236}">
                <a16:creationId xmlns:a16="http://schemas.microsoft.com/office/drawing/2014/main" id="{1C7C225A-CFDF-BE94-01A8-DCA21F803F19}"/>
              </a:ext>
            </a:extLst>
          </p:cNvPr>
          <p:cNvSpPr txBox="1"/>
          <p:nvPr/>
        </p:nvSpPr>
        <p:spPr>
          <a:xfrm>
            <a:off x="5865541" y="2677546"/>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30" name="Gerade Verbindung mit Pfeil 29">
            <a:extLst>
              <a:ext uri="{FF2B5EF4-FFF2-40B4-BE49-F238E27FC236}">
                <a16:creationId xmlns:a16="http://schemas.microsoft.com/office/drawing/2014/main" id="{2C14AA02-AE0E-D7DA-6FE6-C578276AEA7C}"/>
              </a:ext>
            </a:extLst>
          </p:cNvPr>
          <p:cNvCxnSpPr>
            <a:cxnSpLocks/>
          </p:cNvCxnSpPr>
          <p:nvPr/>
        </p:nvCxnSpPr>
        <p:spPr>
          <a:xfrm>
            <a:off x="8121948" y="3752228"/>
            <a:ext cx="1284811" cy="8066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Textfeld 33">
            <a:extLst>
              <a:ext uri="{FF2B5EF4-FFF2-40B4-BE49-F238E27FC236}">
                <a16:creationId xmlns:a16="http://schemas.microsoft.com/office/drawing/2014/main" id="{36462B3C-A6F1-BA9D-9144-7B0B673BEA93}"/>
              </a:ext>
            </a:extLst>
          </p:cNvPr>
          <p:cNvSpPr txBox="1"/>
          <p:nvPr/>
        </p:nvSpPr>
        <p:spPr>
          <a:xfrm>
            <a:off x="8619073" y="3825783"/>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35" name="Gerade Verbindung mit Pfeil 34">
            <a:extLst>
              <a:ext uri="{FF2B5EF4-FFF2-40B4-BE49-F238E27FC236}">
                <a16:creationId xmlns:a16="http://schemas.microsoft.com/office/drawing/2014/main" id="{EF8DAD2B-8727-21BF-604E-F4AC9A3B073F}"/>
              </a:ext>
            </a:extLst>
          </p:cNvPr>
          <p:cNvCxnSpPr>
            <a:cxnSpLocks/>
          </p:cNvCxnSpPr>
          <p:nvPr/>
        </p:nvCxnSpPr>
        <p:spPr>
          <a:xfrm flipH="1">
            <a:off x="5225600" y="3463203"/>
            <a:ext cx="132234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feld 35">
            <a:extLst>
              <a:ext uri="{FF2B5EF4-FFF2-40B4-BE49-F238E27FC236}">
                <a16:creationId xmlns:a16="http://schemas.microsoft.com/office/drawing/2014/main" id="{B37E99CA-AD66-9E92-0EB1-510F6D2CF003}"/>
              </a:ext>
            </a:extLst>
          </p:cNvPr>
          <p:cNvSpPr txBox="1"/>
          <p:nvPr/>
        </p:nvSpPr>
        <p:spPr>
          <a:xfrm>
            <a:off x="5850391" y="3182026"/>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cxnSp>
        <p:nvCxnSpPr>
          <p:cNvPr id="39" name="Gerade Verbindung mit Pfeil 38">
            <a:extLst>
              <a:ext uri="{FF2B5EF4-FFF2-40B4-BE49-F238E27FC236}">
                <a16:creationId xmlns:a16="http://schemas.microsoft.com/office/drawing/2014/main" id="{A0C9F314-107E-2022-86B9-78026A3B46DC}"/>
              </a:ext>
            </a:extLst>
          </p:cNvPr>
          <p:cNvCxnSpPr>
            <a:cxnSpLocks/>
          </p:cNvCxnSpPr>
          <p:nvPr/>
        </p:nvCxnSpPr>
        <p:spPr>
          <a:xfrm flipH="1" flipV="1">
            <a:off x="7041931" y="3773231"/>
            <a:ext cx="2262407" cy="13663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feld 42">
            <a:extLst>
              <a:ext uri="{FF2B5EF4-FFF2-40B4-BE49-F238E27FC236}">
                <a16:creationId xmlns:a16="http://schemas.microsoft.com/office/drawing/2014/main" id="{2E06EAF1-AC1B-2168-B9E6-460094090353}"/>
              </a:ext>
            </a:extLst>
          </p:cNvPr>
          <p:cNvSpPr txBox="1"/>
          <p:nvPr/>
        </p:nvSpPr>
        <p:spPr>
          <a:xfrm>
            <a:off x="8233894" y="4204139"/>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sp>
        <p:nvSpPr>
          <p:cNvPr id="45" name="Textfeld 44">
            <a:extLst>
              <a:ext uri="{FF2B5EF4-FFF2-40B4-BE49-F238E27FC236}">
                <a16:creationId xmlns:a16="http://schemas.microsoft.com/office/drawing/2014/main" id="{5BE59EFE-7399-BDE1-03D4-48C4E82F4427}"/>
              </a:ext>
            </a:extLst>
          </p:cNvPr>
          <p:cNvSpPr txBox="1"/>
          <p:nvPr/>
        </p:nvSpPr>
        <p:spPr>
          <a:xfrm>
            <a:off x="786323" y="6251201"/>
            <a:ext cx="1149354" cy="153888"/>
          </a:xfrm>
          <a:prstGeom prst="rect">
            <a:avLst/>
          </a:prstGeom>
          <a:noFill/>
        </p:spPr>
        <p:txBody>
          <a:bodyPr wrap="none" lIns="0" tIns="0" rIns="0" bIns="0" rtlCol="0">
            <a:spAutoFit/>
          </a:bodyPr>
          <a:lstStyle/>
          <a:p>
            <a:pPr algn="l"/>
            <a:r>
              <a:rPr lang="de-DE" sz="1000" dirty="0">
                <a:latin typeface="Sons Light" panose="020B0303030202060203" pitchFamily="34" charset="77"/>
              </a:rPr>
              <a:t>H&amp;F = Honk &amp; Flash</a:t>
            </a:r>
          </a:p>
        </p:txBody>
      </p:sp>
      <p:sp>
        <p:nvSpPr>
          <p:cNvPr id="46" name="Textfeld 45">
            <a:extLst>
              <a:ext uri="{FF2B5EF4-FFF2-40B4-BE49-F238E27FC236}">
                <a16:creationId xmlns:a16="http://schemas.microsoft.com/office/drawing/2014/main" id="{B8295CDB-0E41-D762-B666-2D2B4DEC8A6F}"/>
              </a:ext>
            </a:extLst>
          </p:cNvPr>
          <p:cNvSpPr txBox="1"/>
          <p:nvPr/>
        </p:nvSpPr>
        <p:spPr>
          <a:xfrm>
            <a:off x="786323" y="6445627"/>
            <a:ext cx="1219886" cy="153888"/>
          </a:xfrm>
          <a:prstGeom prst="rect">
            <a:avLst/>
          </a:prstGeom>
          <a:noFill/>
        </p:spPr>
        <p:txBody>
          <a:bodyPr wrap="none" lIns="0" tIns="0" rIns="0" bIns="0" rtlCol="0">
            <a:spAutoFit/>
          </a:bodyPr>
          <a:lstStyle/>
          <a:p>
            <a:pPr algn="l"/>
            <a:r>
              <a:rPr lang="de-DE" sz="1000" dirty="0">
                <a:latin typeface="Sons Light" panose="020B0303030202060203" pitchFamily="34" charset="77"/>
              </a:rPr>
              <a:t>CD = Crash </a:t>
            </a:r>
            <a:r>
              <a:rPr lang="de-DE" sz="1000" dirty="0" err="1">
                <a:latin typeface="Sons Light" panose="020B0303030202060203" pitchFamily="34" charset="77"/>
              </a:rPr>
              <a:t>Detection</a:t>
            </a:r>
            <a:endParaRPr lang="de-DE" sz="1000" dirty="0">
              <a:latin typeface="Sons Light" panose="020B0303030202060203" pitchFamily="34" charset="77"/>
            </a:endParaRPr>
          </a:p>
        </p:txBody>
      </p:sp>
    </p:spTree>
    <p:extLst>
      <p:ext uri="{BB962C8B-B14F-4D97-AF65-F5344CB8AC3E}">
        <p14:creationId xmlns:p14="http://schemas.microsoft.com/office/powerpoint/2010/main" val="36010259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FB3BD2-2C32-6000-7035-4D5155782ED7}"/>
              </a:ext>
            </a:extLst>
          </p:cNvPr>
          <p:cNvSpPr>
            <a:spLocks noGrp="1"/>
          </p:cNvSpPr>
          <p:nvPr>
            <p:ph type="sldNum" sz="quarter" idx="4"/>
          </p:nvPr>
        </p:nvSpPr>
        <p:spPr/>
        <p:txBody>
          <a:bodyPr/>
          <a:lstStyle/>
          <a:p>
            <a:fld id="{48C2F153-5DD3-6947-84E4-FEB655A10BEE}" type="slidenum">
              <a:rPr lang="en-US" smtClean="0"/>
              <a:pPr/>
              <a:t>5</a:t>
            </a:fld>
            <a:endParaRPr lang="en-US"/>
          </a:p>
        </p:txBody>
      </p:sp>
      <p:sp>
        <p:nvSpPr>
          <p:cNvPr id="4" name="Fußzeilenplatzhalter 3">
            <a:extLst>
              <a:ext uri="{FF2B5EF4-FFF2-40B4-BE49-F238E27FC236}">
                <a16:creationId xmlns:a16="http://schemas.microsoft.com/office/drawing/2014/main" id="{19FF3ADD-EE62-7162-A359-D1B6FF66540D}"/>
              </a:ext>
            </a:extLst>
          </p:cNvPr>
          <p:cNvSpPr>
            <a:spLocks noGrp="1"/>
          </p:cNvSpPr>
          <p:nvPr>
            <p:ph type="ftr" sz="quarter" idx="3"/>
          </p:nvPr>
        </p:nvSpPr>
        <p:spPr/>
        <p:txBody>
          <a:bodyPr/>
          <a:lstStyle/>
          <a:p>
            <a:r>
              <a:rPr lang="en-US"/>
              <a:t>Valtech Mobility</a:t>
            </a:r>
          </a:p>
        </p:txBody>
      </p:sp>
      <p:sp>
        <p:nvSpPr>
          <p:cNvPr id="5" name="Titel 4">
            <a:extLst>
              <a:ext uri="{FF2B5EF4-FFF2-40B4-BE49-F238E27FC236}">
                <a16:creationId xmlns:a16="http://schemas.microsoft.com/office/drawing/2014/main" id="{EEE400C5-D118-D02E-B26C-41836B396C19}"/>
              </a:ext>
            </a:extLst>
          </p:cNvPr>
          <p:cNvSpPr>
            <a:spLocks noGrp="1"/>
          </p:cNvSpPr>
          <p:nvPr>
            <p:ph type="title"/>
          </p:nvPr>
        </p:nvSpPr>
        <p:spPr/>
        <p:txBody>
          <a:bodyPr/>
          <a:lstStyle/>
          <a:p>
            <a:endParaRPr lang="de-DE"/>
          </a:p>
        </p:txBody>
      </p:sp>
      <p:sp>
        <p:nvSpPr>
          <p:cNvPr id="6" name="Datumsplatzhalter 5">
            <a:extLst>
              <a:ext uri="{FF2B5EF4-FFF2-40B4-BE49-F238E27FC236}">
                <a16:creationId xmlns:a16="http://schemas.microsoft.com/office/drawing/2014/main" id="{31282418-56B7-7B0B-DC7F-2AD2B6500B58}"/>
              </a:ext>
            </a:extLst>
          </p:cNvPr>
          <p:cNvSpPr>
            <a:spLocks noGrp="1"/>
          </p:cNvSpPr>
          <p:nvPr>
            <p:ph type="dt" sz="half" idx="2"/>
          </p:nvPr>
        </p:nvSpPr>
        <p:spPr/>
        <p:txBody>
          <a:bodyPr/>
          <a:lstStyle/>
          <a:p>
            <a:fld id="{999AE91F-4D18-3E41-8F78-70E288C61A85}" type="datetime1">
              <a:rPr lang="de-DE" noProof="0" smtClean="0"/>
              <a:t>21.11.24</a:t>
            </a:fld>
            <a:endParaRPr lang="en-US" noProof="0"/>
          </a:p>
        </p:txBody>
      </p:sp>
      <p:sp>
        <p:nvSpPr>
          <p:cNvPr id="7" name="Textfeld 6">
            <a:extLst>
              <a:ext uri="{FF2B5EF4-FFF2-40B4-BE49-F238E27FC236}">
                <a16:creationId xmlns:a16="http://schemas.microsoft.com/office/drawing/2014/main" id="{3D1800CE-EC42-9B8B-7AFA-081E8B113293}"/>
              </a:ext>
            </a:extLst>
          </p:cNvPr>
          <p:cNvSpPr txBox="1"/>
          <p:nvPr/>
        </p:nvSpPr>
        <p:spPr>
          <a:xfrm>
            <a:off x="7445375" y="767255"/>
            <a:ext cx="1785745" cy="276999"/>
          </a:xfrm>
          <a:prstGeom prst="rect">
            <a:avLst/>
          </a:prstGeom>
          <a:noFill/>
        </p:spPr>
        <p:txBody>
          <a:bodyPr wrap="none" lIns="0" tIns="0" rIns="0" bIns="0" rtlCol="0">
            <a:spAutoFit/>
          </a:bodyPr>
          <a:lstStyle/>
          <a:p>
            <a:pPr algn="l"/>
            <a:r>
              <a:rPr lang="de-DE" dirty="0" err="1">
                <a:latin typeface="Sons Light" panose="020B0303030202060203" pitchFamily="34" charset="77"/>
              </a:rPr>
              <a:t>MXChip</a:t>
            </a:r>
            <a:r>
              <a:rPr lang="de-DE" dirty="0">
                <a:latin typeface="Sons Light" panose="020B0303030202060203" pitchFamily="34" charset="77"/>
              </a:rPr>
              <a:t> / AZ3166</a:t>
            </a:r>
          </a:p>
        </p:txBody>
      </p:sp>
      <p:sp>
        <p:nvSpPr>
          <p:cNvPr id="8" name="Textfeld 7">
            <a:extLst>
              <a:ext uri="{FF2B5EF4-FFF2-40B4-BE49-F238E27FC236}">
                <a16:creationId xmlns:a16="http://schemas.microsoft.com/office/drawing/2014/main" id="{7D0F93D6-401F-6C09-47AB-4DE6AAAA2886}"/>
              </a:ext>
            </a:extLst>
          </p:cNvPr>
          <p:cNvSpPr txBox="1"/>
          <p:nvPr/>
        </p:nvSpPr>
        <p:spPr>
          <a:xfrm>
            <a:off x="1666795" y="814533"/>
            <a:ext cx="2457148" cy="276999"/>
          </a:xfrm>
          <a:prstGeom prst="rect">
            <a:avLst/>
          </a:prstGeom>
          <a:noFill/>
        </p:spPr>
        <p:txBody>
          <a:bodyPr wrap="none" lIns="0" tIns="0" rIns="0" bIns="0" rtlCol="0">
            <a:spAutoFit/>
          </a:bodyPr>
          <a:lstStyle/>
          <a:p>
            <a:pPr algn="l"/>
            <a:r>
              <a:rPr lang="de-DE" dirty="0">
                <a:latin typeface="Sons Light" panose="020B0303030202060203" pitchFamily="34" charset="77"/>
              </a:rPr>
              <a:t>Off-Board (HPC / Cloud)</a:t>
            </a:r>
          </a:p>
        </p:txBody>
      </p:sp>
      <p:cxnSp>
        <p:nvCxnSpPr>
          <p:cNvPr id="10" name="Gerade Verbindung 9">
            <a:extLst>
              <a:ext uri="{FF2B5EF4-FFF2-40B4-BE49-F238E27FC236}">
                <a16:creationId xmlns:a16="http://schemas.microsoft.com/office/drawing/2014/main" id="{A1C7FA54-69A7-1A7B-94F9-EFE9BA0854A9}"/>
              </a:ext>
            </a:extLst>
          </p:cNvPr>
          <p:cNvCxnSpPr/>
          <p:nvPr/>
        </p:nvCxnSpPr>
        <p:spPr>
          <a:xfrm>
            <a:off x="5791202" y="1566041"/>
            <a:ext cx="0" cy="3573518"/>
          </a:xfrm>
          <a:prstGeom prst="line">
            <a:avLst/>
          </a:prstGeom>
        </p:spPr>
        <p:style>
          <a:lnRef idx="1">
            <a:schemeClr val="accent1"/>
          </a:lnRef>
          <a:fillRef idx="0">
            <a:schemeClr val="accent1"/>
          </a:fillRef>
          <a:effectRef idx="0">
            <a:schemeClr val="accent1"/>
          </a:effectRef>
          <a:fontRef idx="minor">
            <a:schemeClr val="tx1"/>
          </a:fontRef>
        </p:style>
      </p:cxnSp>
      <p:sp>
        <p:nvSpPr>
          <p:cNvPr id="11" name="Abgerundetes Rechteck 10">
            <a:extLst>
              <a:ext uri="{FF2B5EF4-FFF2-40B4-BE49-F238E27FC236}">
                <a16:creationId xmlns:a16="http://schemas.microsoft.com/office/drawing/2014/main" id="{71C88280-3547-67CA-FC43-975B0A689E31}"/>
              </a:ext>
            </a:extLst>
          </p:cNvPr>
          <p:cNvSpPr/>
          <p:nvPr/>
        </p:nvSpPr>
        <p:spPr>
          <a:xfrm>
            <a:off x="6653047" y="2711669"/>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uProtocol@TX</a:t>
            </a:r>
            <a:endParaRPr lang="de-DE" dirty="0">
              <a:solidFill>
                <a:schemeClr val="tx1"/>
              </a:solidFill>
            </a:endParaRPr>
          </a:p>
        </p:txBody>
      </p:sp>
      <p:sp>
        <p:nvSpPr>
          <p:cNvPr id="12" name="Abgerundetes Rechteck 11">
            <a:extLst>
              <a:ext uri="{FF2B5EF4-FFF2-40B4-BE49-F238E27FC236}">
                <a16:creationId xmlns:a16="http://schemas.microsoft.com/office/drawing/2014/main" id="{92CC7C96-2483-4442-40DE-87F825FEF0E6}"/>
              </a:ext>
            </a:extLst>
          </p:cNvPr>
          <p:cNvSpPr/>
          <p:nvPr/>
        </p:nvSpPr>
        <p:spPr>
          <a:xfrm>
            <a:off x="9209638" y="2690666"/>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Modes / Views</a:t>
            </a:r>
          </a:p>
        </p:txBody>
      </p:sp>
      <p:sp>
        <p:nvSpPr>
          <p:cNvPr id="13" name="Abgerundetes Rechteck 12">
            <a:extLst>
              <a:ext uri="{FF2B5EF4-FFF2-40B4-BE49-F238E27FC236}">
                <a16:creationId xmlns:a16="http://schemas.microsoft.com/office/drawing/2014/main" id="{8B69D8ED-3FE4-2DE5-8673-B5B915EF668A}"/>
              </a:ext>
            </a:extLst>
          </p:cNvPr>
          <p:cNvSpPr/>
          <p:nvPr/>
        </p:nvSpPr>
        <p:spPr>
          <a:xfrm>
            <a:off x="9551225" y="3626069"/>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Board </a:t>
            </a:r>
            <a:r>
              <a:rPr lang="de-DE" sz="1200" dirty="0" err="1">
                <a:solidFill>
                  <a:schemeClr val="tx1"/>
                </a:solidFill>
              </a:rPr>
              <a:t>Capabilities</a:t>
            </a:r>
            <a:endParaRPr lang="de-DE" sz="1200" dirty="0">
              <a:solidFill>
                <a:schemeClr val="tx1"/>
              </a:solidFill>
            </a:endParaRPr>
          </a:p>
        </p:txBody>
      </p:sp>
      <p:sp>
        <p:nvSpPr>
          <p:cNvPr id="14" name="Abgerundetes Rechteck 13">
            <a:extLst>
              <a:ext uri="{FF2B5EF4-FFF2-40B4-BE49-F238E27FC236}">
                <a16:creationId xmlns:a16="http://schemas.microsoft.com/office/drawing/2014/main" id="{84922421-4EED-3856-7317-82427AF33431}"/>
              </a:ext>
            </a:extLst>
          </p:cNvPr>
          <p:cNvSpPr/>
          <p:nvPr/>
        </p:nvSpPr>
        <p:spPr>
          <a:xfrm>
            <a:off x="9551225" y="4256672"/>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Honk &amp; Flash</a:t>
            </a:r>
          </a:p>
        </p:txBody>
      </p:sp>
      <p:sp>
        <p:nvSpPr>
          <p:cNvPr id="15" name="Abgerundetes Rechteck 14">
            <a:extLst>
              <a:ext uri="{FF2B5EF4-FFF2-40B4-BE49-F238E27FC236}">
                <a16:creationId xmlns:a16="http://schemas.microsoft.com/office/drawing/2014/main" id="{60ABC415-A48D-113B-467F-C8A397005457}"/>
              </a:ext>
            </a:extLst>
          </p:cNvPr>
          <p:cNvSpPr/>
          <p:nvPr/>
        </p:nvSpPr>
        <p:spPr>
          <a:xfrm>
            <a:off x="9551225" y="4887275"/>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Crash </a:t>
            </a:r>
            <a:r>
              <a:rPr lang="de-DE" sz="1200" dirty="0" err="1">
                <a:solidFill>
                  <a:schemeClr val="tx1"/>
                </a:solidFill>
              </a:rPr>
              <a:t>Detection</a:t>
            </a:r>
            <a:endParaRPr lang="de-DE" sz="1200" dirty="0">
              <a:solidFill>
                <a:schemeClr val="tx1"/>
              </a:solidFill>
            </a:endParaRPr>
          </a:p>
        </p:txBody>
      </p:sp>
      <p:sp>
        <p:nvSpPr>
          <p:cNvPr id="16" name="Abgerundetes Rechteck 15">
            <a:extLst>
              <a:ext uri="{FF2B5EF4-FFF2-40B4-BE49-F238E27FC236}">
                <a16:creationId xmlns:a16="http://schemas.microsoft.com/office/drawing/2014/main" id="{EE8BE03A-F130-0668-7146-E6B30E703868}"/>
              </a:ext>
            </a:extLst>
          </p:cNvPr>
          <p:cNvSpPr/>
          <p:nvPr/>
        </p:nvSpPr>
        <p:spPr>
          <a:xfrm>
            <a:off x="9551225" y="6054123"/>
            <a:ext cx="1413638" cy="6096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Log View @ MacOS</a:t>
            </a:r>
          </a:p>
        </p:txBody>
      </p:sp>
      <p:sp>
        <p:nvSpPr>
          <p:cNvPr id="17" name="Abgerundetes Rechteck 16">
            <a:extLst>
              <a:ext uri="{FF2B5EF4-FFF2-40B4-BE49-F238E27FC236}">
                <a16:creationId xmlns:a16="http://schemas.microsoft.com/office/drawing/2014/main" id="{8FB1EE0E-520B-B46D-BCC3-1F32E4AD678D}"/>
              </a:ext>
            </a:extLst>
          </p:cNvPr>
          <p:cNvSpPr/>
          <p:nvPr/>
        </p:nvSpPr>
        <p:spPr>
          <a:xfrm>
            <a:off x="3333744" y="2711669"/>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Rust - </a:t>
            </a:r>
            <a:r>
              <a:rPr lang="de-DE" dirty="0" err="1">
                <a:solidFill>
                  <a:schemeClr val="tx1"/>
                </a:solidFill>
              </a:rPr>
              <a:t>uProtocol</a:t>
            </a:r>
            <a:r>
              <a:rPr lang="de-DE" dirty="0">
                <a:solidFill>
                  <a:schemeClr val="tx1"/>
                </a:solidFill>
              </a:rPr>
              <a:t> </a:t>
            </a:r>
          </a:p>
        </p:txBody>
      </p:sp>
      <p:sp>
        <p:nvSpPr>
          <p:cNvPr id="18" name="Abgerundetes Rechteck 17">
            <a:extLst>
              <a:ext uri="{FF2B5EF4-FFF2-40B4-BE49-F238E27FC236}">
                <a16:creationId xmlns:a16="http://schemas.microsoft.com/office/drawing/2014/main" id="{2BEE87F4-A0C1-93A1-B345-415C0DF7649D}"/>
              </a:ext>
            </a:extLst>
          </p:cNvPr>
          <p:cNvSpPr/>
          <p:nvPr/>
        </p:nvSpPr>
        <p:spPr>
          <a:xfrm>
            <a:off x="786323" y="2748500"/>
            <a:ext cx="1755225" cy="9144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Android App</a:t>
            </a:r>
          </a:p>
        </p:txBody>
      </p:sp>
      <p:cxnSp>
        <p:nvCxnSpPr>
          <p:cNvPr id="20" name="Gerade Verbindung mit Pfeil 19">
            <a:extLst>
              <a:ext uri="{FF2B5EF4-FFF2-40B4-BE49-F238E27FC236}">
                <a16:creationId xmlns:a16="http://schemas.microsoft.com/office/drawing/2014/main" id="{500EB571-E39D-359D-6DBF-4ADCFAEE364A}"/>
              </a:ext>
            </a:extLst>
          </p:cNvPr>
          <p:cNvCxnSpPr/>
          <p:nvPr/>
        </p:nvCxnSpPr>
        <p:spPr>
          <a:xfrm>
            <a:off x="2693900" y="2995475"/>
            <a:ext cx="546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feld 20">
            <a:extLst>
              <a:ext uri="{FF2B5EF4-FFF2-40B4-BE49-F238E27FC236}">
                <a16:creationId xmlns:a16="http://schemas.microsoft.com/office/drawing/2014/main" id="{89AA59EF-CF40-AB7E-C057-D31CC1CF2FFF}"/>
              </a:ext>
            </a:extLst>
          </p:cNvPr>
          <p:cNvSpPr txBox="1"/>
          <p:nvPr/>
        </p:nvSpPr>
        <p:spPr>
          <a:xfrm>
            <a:off x="2793423" y="2735368"/>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22" name="Gerade Verbindung mit Pfeil 21">
            <a:extLst>
              <a:ext uri="{FF2B5EF4-FFF2-40B4-BE49-F238E27FC236}">
                <a16:creationId xmlns:a16="http://schemas.microsoft.com/office/drawing/2014/main" id="{04197DB1-48E5-55A3-784B-725E91697F62}"/>
              </a:ext>
            </a:extLst>
          </p:cNvPr>
          <p:cNvCxnSpPr>
            <a:cxnSpLocks/>
          </p:cNvCxnSpPr>
          <p:nvPr/>
        </p:nvCxnSpPr>
        <p:spPr>
          <a:xfrm flipH="1">
            <a:off x="2630683" y="3439536"/>
            <a:ext cx="60847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feld 24">
            <a:extLst>
              <a:ext uri="{FF2B5EF4-FFF2-40B4-BE49-F238E27FC236}">
                <a16:creationId xmlns:a16="http://schemas.microsoft.com/office/drawing/2014/main" id="{F4EF78DA-8A64-6474-CDFB-E9A889808869}"/>
              </a:ext>
            </a:extLst>
          </p:cNvPr>
          <p:cNvSpPr txBox="1"/>
          <p:nvPr/>
        </p:nvSpPr>
        <p:spPr>
          <a:xfrm>
            <a:off x="2834180" y="3189889"/>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cxnSp>
        <p:nvCxnSpPr>
          <p:cNvPr id="26" name="Gerade Verbindung mit Pfeil 25">
            <a:extLst>
              <a:ext uri="{FF2B5EF4-FFF2-40B4-BE49-F238E27FC236}">
                <a16:creationId xmlns:a16="http://schemas.microsoft.com/office/drawing/2014/main" id="{0A3EA18C-2565-CED7-C09E-4DAAF68D4269}"/>
              </a:ext>
            </a:extLst>
          </p:cNvPr>
          <p:cNvCxnSpPr>
            <a:cxnSpLocks/>
          </p:cNvCxnSpPr>
          <p:nvPr/>
        </p:nvCxnSpPr>
        <p:spPr>
          <a:xfrm>
            <a:off x="5225600" y="2950812"/>
            <a:ext cx="132234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Textfeld 26">
            <a:extLst>
              <a:ext uri="{FF2B5EF4-FFF2-40B4-BE49-F238E27FC236}">
                <a16:creationId xmlns:a16="http://schemas.microsoft.com/office/drawing/2014/main" id="{1C7C225A-CFDF-BE94-01A8-DCA21F803F19}"/>
              </a:ext>
            </a:extLst>
          </p:cNvPr>
          <p:cNvSpPr txBox="1"/>
          <p:nvPr/>
        </p:nvSpPr>
        <p:spPr>
          <a:xfrm>
            <a:off x="5865541" y="2677546"/>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30" name="Gerade Verbindung mit Pfeil 29">
            <a:extLst>
              <a:ext uri="{FF2B5EF4-FFF2-40B4-BE49-F238E27FC236}">
                <a16:creationId xmlns:a16="http://schemas.microsoft.com/office/drawing/2014/main" id="{2C14AA02-AE0E-D7DA-6FE6-C578276AEA7C}"/>
              </a:ext>
            </a:extLst>
          </p:cNvPr>
          <p:cNvCxnSpPr>
            <a:cxnSpLocks/>
          </p:cNvCxnSpPr>
          <p:nvPr/>
        </p:nvCxnSpPr>
        <p:spPr>
          <a:xfrm>
            <a:off x="8121948" y="3752228"/>
            <a:ext cx="1284811" cy="8066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Textfeld 33">
            <a:extLst>
              <a:ext uri="{FF2B5EF4-FFF2-40B4-BE49-F238E27FC236}">
                <a16:creationId xmlns:a16="http://schemas.microsoft.com/office/drawing/2014/main" id="{36462B3C-A6F1-BA9D-9144-7B0B673BEA93}"/>
              </a:ext>
            </a:extLst>
          </p:cNvPr>
          <p:cNvSpPr txBox="1"/>
          <p:nvPr/>
        </p:nvSpPr>
        <p:spPr>
          <a:xfrm>
            <a:off x="8619073" y="3825783"/>
            <a:ext cx="36067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H&amp;F</a:t>
            </a:r>
          </a:p>
        </p:txBody>
      </p:sp>
      <p:cxnSp>
        <p:nvCxnSpPr>
          <p:cNvPr id="35" name="Gerade Verbindung mit Pfeil 34">
            <a:extLst>
              <a:ext uri="{FF2B5EF4-FFF2-40B4-BE49-F238E27FC236}">
                <a16:creationId xmlns:a16="http://schemas.microsoft.com/office/drawing/2014/main" id="{EF8DAD2B-8727-21BF-604E-F4AC9A3B073F}"/>
              </a:ext>
            </a:extLst>
          </p:cNvPr>
          <p:cNvCxnSpPr>
            <a:cxnSpLocks/>
          </p:cNvCxnSpPr>
          <p:nvPr/>
        </p:nvCxnSpPr>
        <p:spPr>
          <a:xfrm flipH="1">
            <a:off x="5225600" y="3463203"/>
            <a:ext cx="132234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feld 35">
            <a:extLst>
              <a:ext uri="{FF2B5EF4-FFF2-40B4-BE49-F238E27FC236}">
                <a16:creationId xmlns:a16="http://schemas.microsoft.com/office/drawing/2014/main" id="{B37E99CA-AD66-9E92-0EB1-510F6D2CF003}"/>
              </a:ext>
            </a:extLst>
          </p:cNvPr>
          <p:cNvSpPr txBox="1"/>
          <p:nvPr/>
        </p:nvSpPr>
        <p:spPr>
          <a:xfrm>
            <a:off x="5850391" y="3182026"/>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cxnSp>
        <p:nvCxnSpPr>
          <p:cNvPr id="39" name="Gerade Verbindung mit Pfeil 38">
            <a:extLst>
              <a:ext uri="{FF2B5EF4-FFF2-40B4-BE49-F238E27FC236}">
                <a16:creationId xmlns:a16="http://schemas.microsoft.com/office/drawing/2014/main" id="{A0C9F314-107E-2022-86B9-78026A3B46DC}"/>
              </a:ext>
            </a:extLst>
          </p:cNvPr>
          <p:cNvCxnSpPr>
            <a:cxnSpLocks/>
          </p:cNvCxnSpPr>
          <p:nvPr/>
        </p:nvCxnSpPr>
        <p:spPr>
          <a:xfrm flipH="1" flipV="1">
            <a:off x="7041931" y="3773231"/>
            <a:ext cx="2262407" cy="13663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feld 42">
            <a:extLst>
              <a:ext uri="{FF2B5EF4-FFF2-40B4-BE49-F238E27FC236}">
                <a16:creationId xmlns:a16="http://schemas.microsoft.com/office/drawing/2014/main" id="{2E06EAF1-AC1B-2168-B9E6-460094090353}"/>
              </a:ext>
            </a:extLst>
          </p:cNvPr>
          <p:cNvSpPr txBox="1"/>
          <p:nvPr/>
        </p:nvSpPr>
        <p:spPr>
          <a:xfrm>
            <a:off x="8233894" y="4204139"/>
            <a:ext cx="243656" cy="215444"/>
          </a:xfrm>
          <a:prstGeom prst="rect">
            <a:avLst/>
          </a:prstGeom>
          <a:noFill/>
        </p:spPr>
        <p:txBody>
          <a:bodyPr wrap="none" lIns="0" tIns="0" rIns="0" bIns="0" rtlCol="0">
            <a:spAutoFit/>
          </a:bodyPr>
          <a:lstStyle/>
          <a:p>
            <a:pPr algn="l"/>
            <a:r>
              <a:rPr lang="de-DE" sz="1400" dirty="0">
                <a:latin typeface="Sons Light" panose="020B0303030202060203" pitchFamily="34" charset="77"/>
              </a:rPr>
              <a:t>CD</a:t>
            </a:r>
          </a:p>
        </p:txBody>
      </p:sp>
      <p:sp>
        <p:nvSpPr>
          <p:cNvPr id="45" name="Textfeld 44">
            <a:extLst>
              <a:ext uri="{FF2B5EF4-FFF2-40B4-BE49-F238E27FC236}">
                <a16:creationId xmlns:a16="http://schemas.microsoft.com/office/drawing/2014/main" id="{5BE59EFE-7399-BDE1-03D4-48C4E82F4427}"/>
              </a:ext>
            </a:extLst>
          </p:cNvPr>
          <p:cNvSpPr txBox="1"/>
          <p:nvPr/>
        </p:nvSpPr>
        <p:spPr>
          <a:xfrm>
            <a:off x="786323" y="6251201"/>
            <a:ext cx="1149354" cy="153888"/>
          </a:xfrm>
          <a:prstGeom prst="rect">
            <a:avLst/>
          </a:prstGeom>
          <a:noFill/>
        </p:spPr>
        <p:txBody>
          <a:bodyPr wrap="none" lIns="0" tIns="0" rIns="0" bIns="0" rtlCol="0">
            <a:spAutoFit/>
          </a:bodyPr>
          <a:lstStyle/>
          <a:p>
            <a:pPr algn="l"/>
            <a:r>
              <a:rPr lang="de-DE" sz="1000" dirty="0">
                <a:latin typeface="Sons Light" panose="020B0303030202060203" pitchFamily="34" charset="77"/>
              </a:rPr>
              <a:t>H&amp;F = Honk &amp; Flash</a:t>
            </a:r>
          </a:p>
        </p:txBody>
      </p:sp>
      <p:sp>
        <p:nvSpPr>
          <p:cNvPr id="46" name="Textfeld 45">
            <a:extLst>
              <a:ext uri="{FF2B5EF4-FFF2-40B4-BE49-F238E27FC236}">
                <a16:creationId xmlns:a16="http://schemas.microsoft.com/office/drawing/2014/main" id="{B8295CDB-0E41-D762-B666-2D2B4DEC8A6F}"/>
              </a:ext>
            </a:extLst>
          </p:cNvPr>
          <p:cNvSpPr txBox="1"/>
          <p:nvPr/>
        </p:nvSpPr>
        <p:spPr>
          <a:xfrm>
            <a:off x="786323" y="6445627"/>
            <a:ext cx="1219886" cy="153888"/>
          </a:xfrm>
          <a:prstGeom prst="rect">
            <a:avLst/>
          </a:prstGeom>
          <a:noFill/>
        </p:spPr>
        <p:txBody>
          <a:bodyPr wrap="none" lIns="0" tIns="0" rIns="0" bIns="0" rtlCol="0">
            <a:spAutoFit/>
          </a:bodyPr>
          <a:lstStyle/>
          <a:p>
            <a:pPr algn="l"/>
            <a:r>
              <a:rPr lang="de-DE" sz="1000" dirty="0">
                <a:latin typeface="Sons Light" panose="020B0303030202060203" pitchFamily="34" charset="77"/>
              </a:rPr>
              <a:t>CD = Crash </a:t>
            </a:r>
            <a:r>
              <a:rPr lang="de-DE" sz="1000" dirty="0" err="1">
                <a:latin typeface="Sons Light" panose="020B0303030202060203" pitchFamily="34" charset="77"/>
              </a:rPr>
              <a:t>Detection</a:t>
            </a:r>
            <a:endParaRPr lang="de-DE" sz="1000" dirty="0">
              <a:latin typeface="Sons Light" panose="020B0303030202060203" pitchFamily="34" charset="77"/>
            </a:endParaRPr>
          </a:p>
        </p:txBody>
      </p:sp>
      <p:sp>
        <p:nvSpPr>
          <p:cNvPr id="3" name="Oval 2">
            <a:extLst>
              <a:ext uri="{FF2B5EF4-FFF2-40B4-BE49-F238E27FC236}">
                <a16:creationId xmlns:a16="http://schemas.microsoft.com/office/drawing/2014/main" id="{0C6DAB11-F7EC-3611-E827-543E7A11ADEB}"/>
              </a:ext>
            </a:extLst>
          </p:cNvPr>
          <p:cNvSpPr/>
          <p:nvPr/>
        </p:nvSpPr>
        <p:spPr>
          <a:xfrm>
            <a:off x="3100548" y="1807774"/>
            <a:ext cx="5602015" cy="2585545"/>
          </a:xfrm>
          <a:prstGeom prst="ellipse">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Oval 8">
            <a:extLst>
              <a:ext uri="{FF2B5EF4-FFF2-40B4-BE49-F238E27FC236}">
                <a16:creationId xmlns:a16="http://schemas.microsoft.com/office/drawing/2014/main" id="{99AB9268-00E1-F020-B11A-00BB6D38F391}"/>
              </a:ext>
            </a:extLst>
          </p:cNvPr>
          <p:cNvSpPr/>
          <p:nvPr/>
        </p:nvSpPr>
        <p:spPr>
          <a:xfrm>
            <a:off x="8835102" y="1723697"/>
            <a:ext cx="2739935" cy="4162089"/>
          </a:xfrm>
          <a:prstGeom prst="ellipse">
            <a:avLst/>
          </a:pr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Ovale Legende 18">
            <a:extLst>
              <a:ext uri="{FF2B5EF4-FFF2-40B4-BE49-F238E27FC236}">
                <a16:creationId xmlns:a16="http://schemas.microsoft.com/office/drawing/2014/main" id="{D1852B3F-4B6F-528F-AB1C-7D3D584F4F18}"/>
              </a:ext>
            </a:extLst>
          </p:cNvPr>
          <p:cNvSpPr/>
          <p:nvPr/>
        </p:nvSpPr>
        <p:spPr>
          <a:xfrm>
            <a:off x="4666262" y="753309"/>
            <a:ext cx="1828799" cy="823252"/>
          </a:xfrm>
          <a:prstGeom prst="wedgeEllipseCallout">
            <a:avLst>
              <a:gd name="adj1" fmla="val 11351"/>
              <a:gd name="adj2" fmla="val 1089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Focus on Technology</a:t>
            </a:r>
          </a:p>
        </p:txBody>
      </p:sp>
      <p:sp>
        <p:nvSpPr>
          <p:cNvPr id="23" name="Oval 22">
            <a:extLst>
              <a:ext uri="{FF2B5EF4-FFF2-40B4-BE49-F238E27FC236}">
                <a16:creationId xmlns:a16="http://schemas.microsoft.com/office/drawing/2014/main" id="{5584A9E7-3909-CF79-9BD7-4410DF761D53}"/>
              </a:ext>
            </a:extLst>
          </p:cNvPr>
          <p:cNvSpPr/>
          <p:nvPr/>
        </p:nvSpPr>
        <p:spPr>
          <a:xfrm>
            <a:off x="6176215" y="2354568"/>
            <a:ext cx="2616450" cy="1665421"/>
          </a:xfrm>
          <a:prstGeom prst="ellipse">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4" name="Ovale Legende 23">
            <a:extLst>
              <a:ext uri="{FF2B5EF4-FFF2-40B4-BE49-F238E27FC236}">
                <a16:creationId xmlns:a16="http://schemas.microsoft.com/office/drawing/2014/main" id="{CED19784-9527-4047-5E95-72D648334751}"/>
              </a:ext>
            </a:extLst>
          </p:cNvPr>
          <p:cNvSpPr/>
          <p:nvPr/>
        </p:nvSpPr>
        <p:spPr>
          <a:xfrm>
            <a:off x="7473928" y="1257919"/>
            <a:ext cx="1828799" cy="823252"/>
          </a:xfrm>
          <a:prstGeom prst="wedgeEllipseCallout">
            <a:avLst>
              <a:gd name="adj1" fmla="val -40373"/>
              <a:gd name="adj2" fmla="val 119114"/>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Killer</a:t>
            </a:r>
          </a:p>
          <a:p>
            <a:pPr algn="ctr"/>
            <a:r>
              <a:rPr lang="de-DE" b="1" dirty="0">
                <a:solidFill>
                  <a:schemeClr val="tx1"/>
                </a:solidFill>
              </a:rPr>
              <a:t>Feature!</a:t>
            </a:r>
          </a:p>
        </p:txBody>
      </p:sp>
      <p:sp>
        <p:nvSpPr>
          <p:cNvPr id="28" name="Ovale Legende 27">
            <a:extLst>
              <a:ext uri="{FF2B5EF4-FFF2-40B4-BE49-F238E27FC236}">
                <a16:creationId xmlns:a16="http://schemas.microsoft.com/office/drawing/2014/main" id="{E9752FD4-815F-0ED0-1996-F8F12E9C59A3}"/>
              </a:ext>
            </a:extLst>
          </p:cNvPr>
          <p:cNvSpPr/>
          <p:nvPr/>
        </p:nvSpPr>
        <p:spPr>
          <a:xfrm>
            <a:off x="9906001" y="828587"/>
            <a:ext cx="1828799" cy="823252"/>
          </a:xfrm>
          <a:prstGeom prst="wedgeEllipseCallout">
            <a:avLst>
              <a:gd name="adj1" fmla="val -40373"/>
              <a:gd name="adj2" fmla="val 119114"/>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Focus on</a:t>
            </a:r>
          </a:p>
          <a:p>
            <a:pPr algn="ctr"/>
            <a:r>
              <a:rPr lang="de-DE" b="1" dirty="0" err="1">
                <a:solidFill>
                  <a:schemeClr val="tx1"/>
                </a:solidFill>
              </a:rPr>
              <a:t>Creativity</a:t>
            </a:r>
            <a:endParaRPr lang="de-DE" b="1" dirty="0">
              <a:solidFill>
                <a:schemeClr val="tx1"/>
              </a:solidFill>
            </a:endParaRPr>
          </a:p>
        </p:txBody>
      </p:sp>
    </p:spTree>
    <p:extLst>
      <p:ext uri="{BB962C8B-B14F-4D97-AF65-F5344CB8AC3E}">
        <p14:creationId xmlns:p14="http://schemas.microsoft.com/office/powerpoint/2010/main" val="3519822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232049D-1E5C-127B-F1FE-2ACDC2B573C1}"/>
              </a:ext>
            </a:extLst>
          </p:cNvPr>
          <p:cNvSpPr>
            <a:spLocks noGrp="1"/>
          </p:cNvSpPr>
          <p:nvPr>
            <p:ph type="sldNum" sz="quarter" idx="4"/>
          </p:nvPr>
        </p:nvSpPr>
        <p:spPr/>
        <p:txBody>
          <a:bodyPr/>
          <a:lstStyle/>
          <a:p>
            <a:fld id="{48C2F153-5DD3-6947-84E4-FEB655A10BEE}" type="slidenum">
              <a:rPr lang="en-US" smtClean="0"/>
              <a:pPr/>
              <a:t>6</a:t>
            </a:fld>
            <a:endParaRPr lang="en-US"/>
          </a:p>
        </p:txBody>
      </p:sp>
      <p:sp>
        <p:nvSpPr>
          <p:cNvPr id="3" name="Textplatzhalter 2">
            <a:extLst>
              <a:ext uri="{FF2B5EF4-FFF2-40B4-BE49-F238E27FC236}">
                <a16:creationId xmlns:a16="http://schemas.microsoft.com/office/drawing/2014/main" id="{2FAF0182-56C5-19EE-A6FC-A4333B0A62AF}"/>
              </a:ext>
            </a:extLst>
          </p:cNvPr>
          <p:cNvSpPr>
            <a:spLocks noGrp="1"/>
          </p:cNvSpPr>
          <p:nvPr>
            <p:ph type="body" sz="quarter" idx="13"/>
          </p:nvPr>
        </p:nvSpPr>
        <p:spPr/>
        <p:txBody>
          <a:bodyPr/>
          <a:lstStyle/>
          <a:p>
            <a:r>
              <a:rPr lang="de-DE" dirty="0"/>
              <a:t>Achievement</a:t>
            </a:r>
          </a:p>
          <a:p>
            <a:r>
              <a:rPr lang="de-DE" dirty="0"/>
              <a:t>And </a:t>
            </a:r>
          </a:p>
          <a:p>
            <a:r>
              <a:rPr lang="de-DE" dirty="0" err="1"/>
              <a:t>Learnings</a:t>
            </a:r>
            <a:endParaRPr lang="de-DE" dirty="0"/>
          </a:p>
        </p:txBody>
      </p:sp>
      <p:sp>
        <p:nvSpPr>
          <p:cNvPr id="4" name="Textplatzhalter 3">
            <a:extLst>
              <a:ext uri="{FF2B5EF4-FFF2-40B4-BE49-F238E27FC236}">
                <a16:creationId xmlns:a16="http://schemas.microsoft.com/office/drawing/2014/main" id="{0BBD136F-3E2A-2CCD-0B33-F82EA48F2009}"/>
              </a:ext>
            </a:extLst>
          </p:cNvPr>
          <p:cNvSpPr>
            <a:spLocks noGrp="1"/>
          </p:cNvSpPr>
          <p:nvPr>
            <p:ph type="body" sz="quarter" idx="15"/>
          </p:nvPr>
        </p:nvSpPr>
        <p:spPr/>
        <p:txBody>
          <a:bodyPr/>
          <a:lstStyle/>
          <a:p>
            <a:r>
              <a:rPr lang="de-DE" sz="1400" b="1" dirty="0"/>
              <a:t>Achievements</a:t>
            </a:r>
            <a:endParaRPr lang="de-DE" b="1" dirty="0"/>
          </a:p>
          <a:p>
            <a:pPr marL="171450" indent="-171450">
              <a:buFont typeface="Arial" panose="020B0604020202020204" pitchFamily="34" charset="0"/>
              <a:buChar char="•"/>
            </a:pPr>
            <a:r>
              <a:rPr lang="de-DE" dirty="0"/>
              <a:t>End-2-End </a:t>
            </a:r>
            <a:r>
              <a:rPr lang="de-DE" dirty="0" err="1"/>
              <a:t>running</a:t>
            </a:r>
            <a:r>
              <a:rPr lang="de-DE" dirty="0"/>
              <a:t> </a:t>
            </a:r>
            <a:r>
              <a:rPr lang="de-DE" dirty="0" err="1"/>
              <a:t>software</a:t>
            </a:r>
            <a:r>
              <a:rPr lang="de-DE" dirty="0"/>
              <a:t> (Demo!)</a:t>
            </a:r>
          </a:p>
          <a:p>
            <a:pPr marL="171450" indent="-171450">
              <a:buFont typeface="Arial" panose="020B0604020202020204" pitchFamily="34" charset="0"/>
              <a:buChar char="•"/>
            </a:pPr>
            <a:r>
              <a:rPr lang="de-DE" dirty="0"/>
              <a:t>MQTT – </a:t>
            </a:r>
            <a:r>
              <a:rPr lang="de-DE" dirty="0" err="1"/>
              <a:t>uProtocol</a:t>
            </a:r>
            <a:r>
              <a:rPr lang="de-DE" dirty="0"/>
              <a:t> – </a:t>
            </a:r>
            <a:r>
              <a:rPr lang="de-DE" dirty="0" err="1"/>
              <a:t>ThreadX@MXChip</a:t>
            </a:r>
            <a:endParaRPr lang="de-DE" dirty="0"/>
          </a:p>
          <a:p>
            <a:pPr marL="171450" indent="-171450">
              <a:buFont typeface="Arial" panose="020B0604020202020204" pitchFamily="34" charset="0"/>
              <a:buChar char="•"/>
            </a:pPr>
            <a:r>
              <a:rPr lang="de-DE" dirty="0" err="1"/>
              <a:t>Good</a:t>
            </a:r>
            <a:r>
              <a:rPr lang="de-DE" dirty="0"/>
              <a:t> </a:t>
            </a:r>
            <a:r>
              <a:rPr lang="de-DE" dirty="0" err="1"/>
              <a:t>understanding</a:t>
            </a:r>
            <a:r>
              <a:rPr lang="de-DE" dirty="0"/>
              <a:t> </a:t>
            </a:r>
            <a:r>
              <a:rPr lang="de-DE" dirty="0" err="1"/>
              <a:t>of</a:t>
            </a:r>
            <a:r>
              <a:rPr lang="de-DE" dirty="0"/>
              <a:t> TX </a:t>
            </a:r>
            <a:r>
              <a:rPr lang="de-DE" dirty="0" err="1"/>
              <a:t>essentials</a:t>
            </a:r>
            <a:endParaRPr lang="de-DE" dirty="0"/>
          </a:p>
          <a:p>
            <a:pPr marL="171450" indent="-171450">
              <a:buFont typeface="Arial" panose="020B0604020202020204" pitchFamily="34" charset="0"/>
              <a:buChar char="•"/>
            </a:pPr>
            <a:r>
              <a:rPr lang="de-DE" dirty="0"/>
              <a:t>Lot </a:t>
            </a:r>
            <a:r>
              <a:rPr lang="de-DE" dirty="0" err="1"/>
              <a:t>of</a:t>
            </a:r>
            <a:r>
              <a:rPr lang="de-DE" dirty="0"/>
              <a:t> </a:t>
            </a:r>
            <a:r>
              <a:rPr lang="de-DE" dirty="0" err="1"/>
              <a:t>fun</a:t>
            </a:r>
            <a:r>
              <a:rPr lang="de-DE" dirty="0"/>
              <a:t> </a:t>
            </a:r>
            <a:r>
              <a:rPr lang="de-DE" dirty="0" err="1"/>
              <a:t>with</a:t>
            </a:r>
            <a:r>
              <a:rPr lang="de-DE" dirty="0"/>
              <a:t> </a:t>
            </a:r>
            <a:r>
              <a:rPr lang="de-DE" dirty="0" err="1"/>
              <a:t>MXChip</a:t>
            </a:r>
            <a:r>
              <a:rPr lang="de-DE" dirty="0"/>
              <a:t>/AZ3166  </a:t>
            </a:r>
          </a:p>
          <a:p>
            <a:pPr marL="171450" indent="-171450">
              <a:buFont typeface="Arial" panose="020B0604020202020204" pitchFamily="34" charset="0"/>
              <a:buChar char="•"/>
            </a:pPr>
            <a:endParaRPr lang="de-DE" dirty="0"/>
          </a:p>
          <a:p>
            <a:endParaRPr lang="de-DE" dirty="0"/>
          </a:p>
          <a:p>
            <a:endParaRPr lang="de-DE" dirty="0"/>
          </a:p>
          <a:p>
            <a:r>
              <a:rPr lang="de-DE" sz="1400" b="1" dirty="0" err="1"/>
              <a:t>Deliveries</a:t>
            </a:r>
            <a:endParaRPr lang="de-DE" b="1" dirty="0"/>
          </a:p>
          <a:p>
            <a:pPr marL="171450" indent="-171450">
              <a:buFont typeface="Arial" panose="020B0604020202020204" pitchFamily="34" charset="0"/>
              <a:buChar char="•"/>
            </a:pPr>
            <a:r>
              <a:rPr lang="de-DE" dirty="0"/>
              <a:t>C-Code &amp; </a:t>
            </a:r>
            <a:r>
              <a:rPr lang="de-DE" dirty="0" err="1"/>
              <a:t>ThreadX@MXChip</a:t>
            </a:r>
            <a:r>
              <a:rPr lang="de-DE" dirty="0"/>
              <a:t> Image</a:t>
            </a:r>
          </a:p>
          <a:p>
            <a:pPr marL="171450" indent="-171450">
              <a:buFont typeface="Arial" panose="020B0604020202020204" pitchFamily="34" charset="0"/>
              <a:buChar char="•"/>
            </a:pPr>
            <a:r>
              <a:rPr lang="de-DE" dirty="0"/>
              <a:t>Rust-Code </a:t>
            </a:r>
            <a:r>
              <a:rPr lang="de-DE" dirty="0" err="1"/>
              <a:t>uProtocol</a:t>
            </a:r>
            <a:r>
              <a:rPr lang="de-DE" dirty="0"/>
              <a:t> </a:t>
            </a:r>
            <a:r>
              <a:rPr lang="de-DE" dirty="0" err="1"/>
              <a:t>Application</a:t>
            </a:r>
            <a:endParaRPr lang="de-DE" dirty="0"/>
          </a:p>
          <a:p>
            <a:pPr marL="171450" indent="-171450">
              <a:buFont typeface="Arial" panose="020B0604020202020204" pitchFamily="34" charset="0"/>
              <a:buChar char="•"/>
            </a:pPr>
            <a:r>
              <a:rPr lang="de-DE" dirty="0"/>
              <a:t>Simple Android </a:t>
            </a:r>
            <a:r>
              <a:rPr lang="de-DE" dirty="0" err="1"/>
              <a:t>Application</a:t>
            </a:r>
            <a:endParaRPr lang="de-DE" dirty="0"/>
          </a:p>
          <a:p>
            <a:pPr marL="171450" indent="-171450">
              <a:buFont typeface="Arial" panose="020B0604020202020204" pitchFamily="34" charset="0"/>
              <a:buChar char="•"/>
            </a:pPr>
            <a:r>
              <a:rPr lang="de-DE" dirty="0" err="1"/>
              <a:t>Documentation</a:t>
            </a:r>
            <a:r>
              <a:rPr lang="de-DE" dirty="0"/>
              <a:t> </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sz="1400" b="1" dirty="0"/>
              <a:t>Challenges</a:t>
            </a:r>
            <a:endParaRPr lang="de-DE" b="1" dirty="0"/>
          </a:p>
          <a:p>
            <a:pPr marL="171450" indent="-171450">
              <a:buFont typeface="Arial" panose="020B0604020202020204" pitchFamily="34" charset="0"/>
              <a:buChar char="•"/>
            </a:pPr>
            <a:r>
              <a:rPr lang="de-DE" dirty="0"/>
              <a:t>New </a:t>
            </a:r>
            <a:r>
              <a:rPr lang="de-DE" dirty="0" err="1"/>
              <a:t>technical</a:t>
            </a:r>
            <a:r>
              <a:rPr lang="de-DE" dirty="0"/>
              <a:t> </a:t>
            </a:r>
            <a:r>
              <a:rPr lang="de-DE" dirty="0" err="1"/>
              <a:t>area</a:t>
            </a:r>
            <a:r>
              <a:rPr lang="de-DE" dirty="0"/>
              <a:t>: Microcontroller and C</a:t>
            </a:r>
          </a:p>
          <a:p>
            <a:pPr marL="171450" indent="-171450">
              <a:buFont typeface="Arial" panose="020B0604020202020204" pitchFamily="34" charset="0"/>
              <a:buChar char="•"/>
            </a:pPr>
            <a:r>
              <a:rPr lang="de-DE" dirty="0"/>
              <a:t>MQTT Client/</a:t>
            </a:r>
            <a:r>
              <a:rPr lang="de-DE" dirty="0" err="1"/>
              <a:t>uProtocol</a:t>
            </a:r>
            <a:r>
              <a:rPr lang="de-DE" dirty="0"/>
              <a:t> </a:t>
            </a:r>
            <a:r>
              <a:rPr lang="de-DE" dirty="0">
                <a:sym typeface="Wingdings" pitchFamily="2" charset="2"/>
              </a:rPr>
              <a:t> </a:t>
            </a:r>
            <a:r>
              <a:rPr lang="de-DE" dirty="0" err="1">
                <a:sym typeface="Wingdings" pitchFamily="2" charset="2"/>
              </a:rPr>
              <a:t>see</a:t>
            </a:r>
            <a:r>
              <a:rPr lang="de-DE" dirty="0">
                <a:sym typeface="Wingdings" pitchFamily="2" charset="2"/>
              </a:rPr>
              <a:t> </a:t>
            </a:r>
            <a:r>
              <a:rPr lang="de-DE" dirty="0" err="1">
                <a:sym typeface="Wingdings" pitchFamily="2" charset="2"/>
              </a:rPr>
              <a:t>documentation</a:t>
            </a:r>
            <a:r>
              <a:rPr lang="de-DE" dirty="0">
                <a:sym typeface="Wingdings" pitchFamily="2" charset="2"/>
              </a:rPr>
              <a:t> </a:t>
            </a:r>
            <a:r>
              <a:rPr lang="de-DE" dirty="0" err="1">
                <a:sym typeface="Wingdings" pitchFamily="2" charset="2"/>
              </a:rPr>
              <a:t>for</a:t>
            </a:r>
            <a:r>
              <a:rPr lang="de-DE" dirty="0">
                <a:sym typeface="Wingdings" pitchFamily="2" charset="2"/>
              </a:rPr>
              <a:t> </a:t>
            </a:r>
            <a:r>
              <a:rPr lang="de-DE" dirty="0" err="1">
                <a:sym typeface="Wingdings" pitchFamily="2" charset="2"/>
              </a:rPr>
              <a:t>more</a:t>
            </a:r>
            <a:r>
              <a:rPr lang="de-DE" dirty="0">
                <a:sym typeface="Wingdings" pitchFamily="2" charset="2"/>
              </a:rPr>
              <a:t> </a:t>
            </a:r>
            <a:r>
              <a:rPr lang="de-DE" dirty="0" err="1">
                <a:sym typeface="Wingdings" pitchFamily="2" charset="2"/>
              </a:rPr>
              <a:t>details</a:t>
            </a:r>
            <a:endParaRPr lang="de-DE" dirty="0"/>
          </a:p>
          <a:p>
            <a:pPr marL="171450" indent="-171450">
              <a:buFont typeface="Arial" panose="020B0604020202020204" pitchFamily="34" charset="0"/>
              <a:buChar char="•"/>
            </a:pPr>
            <a:r>
              <a:rPr lang="de-DE" dirty="0"/>
              <a:t>Development and </a:t>
            </a:r>
            <a:r>
              <a:rPr lang="de-DE" dirty="0" err="1"/>
              <a:t>testing</a:t>
            </a:r>
            <a:r>
              <a:rPr lang="de-DE" dirty="0"/>
              <a:t> </a:t>
            </a:r>
            <a:r>
              <a:rPr lang="de-DE" dirty="0" err="1"/>
              <a:t>strategy</a:t>
            </a:r>
            <a:r>
              <a:rPr lang="de-DE" dirty="0"/>
              <a:t> – </a:t>
            </a:r>
            <a:r>
              <a:rPr lang="de-DE" dirty="0" err="1"/>
              <a:t>regular</a:t>
            </a:r>
            <a:r>
              <a:rPr lang="de-DE" dirty="0"/>
              <a:t> </a:t>
            </a:r>
            <a:r>
              <a:rPr lang="de-DE" dirty="0" err="1"/>
              <a:t>small</a:t>
            </a:r>
            <a:r>
              <a:rPr lang="de-DE" dirty="0"/>
              <a:t> </a:t>
            </a:r>
            <a:r>
              <a:rPr lang="de-DE" dirty="0" err="1"/>
              <a:t>increments</a:t>
            </a:r>
            <a:r>
              <a:rPr lang="de-DE" dirty="0"/>
              <a:t> </a:t>
            </a:r>
            <a:r>
              <a:rPr lang="de-DE" dirty="0" err="1"/>
              <a:t>of</a:t>
            </a:r>
            <a:r>
              <a:rPr lang="de-DE" dirty="0"/>
              <a:t> </a:t>
            </a:r>
            <a:r>
              <a:rPr lang="de-DE" dirty="0" err="1"/>
              <a:t>running</a:t>
            </a:r>
            <a:r>
              <a:rPr lang="de-DE" dirty="0"/>
              <a:t> </a:t>
            </a:r>
            <a:r>
              <a:rPr lang="de-DE" dirty="0" err="1"/>
              <a:t>software</a:t>
            </a:r>
            <a:r>
              <a:rPr lang="de-DE" dirty="0"/>
              <a:t> + </a:t>
            </a:r>
            <a:r>
              <a:rPr lang="de-DE" dirty="0" err="1"/>
              <a:t>manual</a:t>
            </a:r>
            <a:r>
              <a:rPr lang="de-DE" dirty="0"/>
              <a:t> </a:t>
            </a:r>
            <a:r>
              <a:rPr lang="de-DE" dirty="0" err="1"/>
              <a:t>tests</a:t>
            </a:r>
            <a:endParaRPr lang="de-DE" dirty="0"/>
          </a:p>
          <a:p>
            <a:pPr marL="171450" indent="-171450">
              <a:buFont typeface="Arial" panose="020B0604020202020204" pitchFamily="34" charset="0"/>
              <a:buChar char="•"/>
            </a:pPr>
            <a:r>
              <a:rPr lang="de-DE" dirty="0"/>
              <a:t>Networking </a:t>
            </a:r>
            <a:r>
              <a:rPr lang="de-DE" dirty="0" err="1"/>
              <a:t>issues</a:t>
            </a:r>
            <a:r>
              <a:rPr lang="de-DE" dirty="0"/>
              <a:t> </a:t>
            </a:r>
            <a:r>
              <a:rPr lang="de-DE" dirty="0" err="1"/>
              <a:t>with</a:t>
            </a:r>
            <a:r>
              <a:rPr lang="de-DE" dirty="0"/>
              <a:t> Android Devices </a:t>
            </a:r>
          </a:p>
          <a:p>
            <a:endParaRPr lang="de-DE" dirty="0"/>
          </a:p>
          <a:p>
            <a:endParaRPr lang="de-DE" dirty="0"/>
          </a:p>
          <a:p>
            <a:r>
              <a:rPr lang="de-DE" sz="1400" b="1" dirty="0" err="1"/>
              <a:t>Learnings</a:t>
            </a:r>
            <a:endParaRPr lang="de-DE" b="1" dirty="0"/>
          </a:p>
          <a:p>
            <a:pPr marL="171450" indent="-171450">
              <a:buFont typeface="Arial" panose="020B0604020202020204" pitchFamily="34" charset="0"/>
              <a:buChar char="•"/>
            </a:pPr>
            <a:r>
              <a:rPr lang="de-DE" dirty="0"/>
              <a:t>Essential </a:t>
            </a:r>
            <a:r>
              <a:rPr lang="de-DE" dirty="0" err="1"/>
              <a:t>understanding</a:t>
            </a:r>
            <a:r>
              <a:rPr lang="de-DE" dirty="0"/>
              <a:t> </a:t>
            </a:r>
            <a:r>
              <a:rPr lang="de-DE" dirty="0" err="1"/>
              <a:t>how</a:t>
            </a:r>
            <a:r>
              <a:rPr lang="de-DE" dirty="0"/>
              <a:t> </a:t>
            </a:r>
            <a:r>
              <a:rPr lang="de-DE" dirty="0" err="1"/>
              <a:t>uProtocol</a:t>
            </a:r>
            <a:r>
              <a:rPr lang="de-DE" dirty="0"/>
              <a:t> </a:t>
            </a:r>
            <a:r>
              <a:rPr lang="de-DE" dirty="0" err="1"/>
              <a:t>works</a:t>
            </a:r>
            <a:r>
              <a:rPr lang="de-DE" dirty="0"/>
              <a:t> on </a:t>
            </a:r>
            <a:r>
              <a:rPr lang="de-DE" dirty="0" err="1"/>
              <a:t>ThreadX</a:t>
            </a:r>
            <a:r>
              <a:rPr lang="de-DE" dirty="0"/>
              <a:t> / Microcontroller </a:t>
            </a:r>
          </a:p>
          <a:p>
            <a:pPr marL="171450" indent="-171450">
              <a:buFont typeface="Arial" panose="020B0604020202020204" pitchFamily="34" charset="0"/>
              <a:buChar char="•"/>
            </a:pPr>
            <a:r>
              <a:rPr lang="de-DE" dirty="0" err="1"/>
              <a:t>Satisfaction</a:t>
            </a:r>
            <a:r>
              <a:rPr lang="de-DE" dirty="0"/>
              <a:t> </a:t>
            </a:r>
            <a:r>
              <a:rPr lang="de-DE" dirty="0" err="1"/>
              <a:t>with</a:t>
            </a:r>
            <a:r>
              <a:rPr lang="de-DE" dirty="0"/>
              <a:t> </a:t>
            </a:r>
            <a:r>
              <a:rPr lang="de-DE" dirty="0" err="1"/>
              <a:t>the</a:t>
            </a:r>
            <a:r>
              <a:rPr lang="de-DE" dirty="0"/>
              <a:t> </a:t>
            </a:r>
            <a:r>
              <a:rPr lang="de-DE" dirty="0" err="1"/>
              <a:t>outcome</a:t>
            </a:r>
            <a:r>
              <a:rPr lang="de-DE" dirty="0"/>
              <a:t>, but still </a:t>
            </a:r>
            <a:r>
              <a:rPr lang="de-DE" dirty="0" err="1"/>
              <a:t>way</a:t>
            </a:r>
            <a:r>
              <a:rPr lang="de-DE" dirty="0"/>
              <a:t> </a:t>
            </a:r>
            <a:r>
              <a:rPr lang="de-DE" dirty="0" err="1"/>
              <a:t>to</a:t>
            </a:r>
            <a:r>
              <a:rPr lang="de-DE" dirty="0"/>
              <a:t> </a:t>
            </a:r>
            <a:r>
              <a:rPr lang="de-DE" dirty="0" err="1"/>
              <a:t>go</a:t>
            </a:r>
            <a:r>
              <a:rPr lang="de-DE" dirty="0"/>
              <a:t> </a:t>
            </a:r>
            <a:r>
              <a:rPr lang="de-DE" dirty="0" err="1"/>
              <a:t>for</a:t>
            </a:r>
            <a:r>
              <a:rPr lang="de-DE" dirty="0"/>
              <a:t> </a:t>
            </a:r>
            <a:r>
              <a:rPr lang="de-DE" dirty="0" err="1"/>
              <a:t>production</a:t>
            </a:r>
            <a:r>
              <a:rPr lang="de-DE" dirty="0"/>
              <a:t> </a:t>
            </a:r>
            <a:r>
              <a:rPr lang="de-DE" dirty="0" err="1"/>
              <a:t>readiness</a:t>
            </a:r>
            <a:r>
              <a:rPr lang="de-DE" dirty="0"/>
              <a:t> and </a:t>
            </a:r>
            <a:r>
              <a:rPr lang="de-DE" dirty="0" err="1"/>
              <a:t>safety</a:t>
            </a:r>
            <a:endParaRPr lang="de-DE" dirty="0"/>
          </a:p>
          <a:p>
            <a:pPr marL="171450" indent="-171450">
              <a:buFont typeface="Arial" panose="020B0604020202020204" pitchFamily="34" charset="0"/>
              <a:buChar char="•"/>
            </a:pPr>
            <a:r>
              <a:rPr lang="de-DE" dirty="0" err="1"/>
              <a:t>Good</a:t>
            </a:r>
            <a:r>
              <a:rPr lang="de-DE" dirty="0"/>
              <a:t> code </a:t>
            </a:r>
            <a:r>
              <a:rPr lang="de-DE" dirty="0" err="1"/>
              <a:t>foundation</a:t>
            </a:r>
            <a:r>
              <a:rPr lang="de-DE" dirty="0"/>
              <a:t> </a:t>
            </a:r>
            <a:r>
              <a:rPr lang="de-DE" dirty="0" err="1"/>
              <a:t>from</a:t>
            </a:r>
            <a:r>
              <a:rPr lang="de-DE" dirty="0"/>
              <a:t> Frederic – THX! </a:t>
            </a:r>
          </a:p>
          <a:p>
            <a:endParaRPr lang="de-DE" dirty="0"/>
          </a:p>
          <a:p>
            <a:pPr marL="171450" indent="-171450">
              <a:buFont typeface="Arial" panose="020B0604020202020204" pitchFamily="34" charset="0"/>
              <a:buChar char="•"/>
            </a:pPr>
            <a:endParaRPr lang="de-DE" dirty="0"/>
          </a:p>
          <a:p>
            <a:endParaRPr lang="de-DE" dirty="0"/>
          </a:p>
          <a:p>
            <a:endParaRPr lang="de-DE" dirty="0"/>
          </a:p>
        </p:txBody>
      </p:sp>
      <p:sp>
        <p:nvSpPr>
          <p:cNvPr id="5" name="Fußzeilenplatzhalter 4">
            <a:extLst>
              <a:ext uri="{FF2B5EF4-FFF2-40B4-BE49-F238E27FC236}">
                <a16:creationId xmlns:a16="http://schemas.microsoft.com/office/drawing/2014/main" id="{A3649F7F-4E22-B65F-4B82-9714024F245B}"/>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8FA04763-A581-B5CD-727E-9468C2660011}"/>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89DFC48F-596C-ACC1-0589-A8514DFE3C17}"/>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56329228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19826A4-FC1A-BF55-42EE-A1F02CE89AF9}"/>
              </a:ext>
            </a:extLst>
          </p:cNvPr>
          <p:cNvSpPr>
            <a:spLocks noGrp="1"/>
          </p:cNvSpPr>
          <p:nvPr>
            <p:ph type="sldNum" sz="quarter" idx="4"/>
          </p:nvPr>
        </p:nvSpPr>
        <p:spPr/>
        <p:txBody>
          <a:bodyPr/>
          <a:lstStyle/>
          <a:p>
            <a:fld id="{48C2F153-5DD3-6947-84E4-FEB655A10BEE}" type="slidenum">
              <a:rPr lang="en-US" smtClean="0"/>
              <a:pPr/>
              <a:t>7</a:t>
            </a:fld>
            <a:endParaRPr lang="en-US"/>
          </a:p>
        </p:txBody>
      </p:sp>
      <p:sp>
        <p:nvSpPr>
          <p:cNvPr id="3" name="Textplatzhalter 2">
            <a:extLst>
              <a:ext uri="{FF2B5EF4-FFF2-40B4-BE49-F238E27FC236}">
                <a16:creationId xmlns:a16="http://schemas.microsoft.com/office/drawing/2014/main" id="{5B3AFA36-1CBB-9543-167B-4B54F4BBF3F6}"/>
              </a:ext>
            </a:extLst>
          </p:cNvPr>
          <p:cNvSpPr>
            <a:spLocks noGrp="1"/>
          </p:cNvSpPr>
          <p:nvPr>
            <p:ph type="body" sz="quarter" idx="13"/>
          </p:nvPr>
        </p:nvSpPr>
        <p:spPr/>
        <p:txBody>
          <a:bodyPr/>
          <a:lstStyle/>
          <a:p>
            <a:r>
              <a:rPr lang="de-DE" dirty="0"/>
              <a:t>Market</a:t>
            </a:r>
          </a:p>
          <a:p>
            <a:r>
              <a:rPr lang="de-DE" dirty="0"/>
              <a:t>And </a:t>
            </a:r>
          </a:p>
          <a:p>
            <a:r>
              <a:rPr lang="de-DE" dirty="0"/>
              <a:t>Competition</a:t>
            </a:r>
          </a:p>
        </p:txBody>
      </p:sp>
      <p:sp>
        <p:nvSpPr>
          <p:cNvPr id="4" name="Textplatzhalter 3">
            <a:extLst>
              <a:ext uri="{FF2B5EF4-FFF2-40B4-BE49-F238E27FC236}">
                <a16:creationId xmlns:a16="http://schemas.microsoft.com/office/drawing/2014/main" id="{528FA712-A110-AAED-2E7E-7E66855B40E1}"/>
              </a:ext>
            </a:extLst>
          </p:cNvPr>
          <p:cNvSpPr>
            <a:spLocks noGrp="1"/>
          </p:cNvSpPr>
          <p:nvPr>
            <p:ph type="body" sz="quarter" idx="15"/>
          </p:nvPr>
        </p:nvSpPr>
        <p:spPr/>
        <p:txBody>
          <a:bodyPr/>
          <a:lstStyle/>
          <a:p>
            <a:r>
              <a:rPr lang="de-DE" sz="1400" b="1" dirty="0"/>
              <a:t>Market</a:t>
            </a:r>
            <a:endParaRPr lang="de-DE" b="1" dirty="0"/>
          </a:p>
          <a:p>
            <a:endParaRPr lang="de-DE" dirty="0"/>
          </a:p>
          <a:p>
            <a:r>
              <a:rPr lang="de-DE" dirty="0"/>
              <a:t>Technological </a:t>
            </a:r>
            <a:r>
              <a:rPr lang="de-DE" dirty="0" err="1"/>
              <a:t>proof</a:t>
            </a:r>
            <a:r>
              <a:rPr lang="de-DE" dirty="0"/>
              <a:t> </a:t>
            </a:r>
            <a:r>
              <a:rPr lang="de-DE" dirty="0" err="1"/>
              <a:t>of</a:t>
            </a:r>
            <a:r>
              <a:rPr lang="de-DE" dirty="0"/>
              <a:t> </a:t>
            </a:r>
            <a:r>
              <a:rPr lang="de-DE" dirty="0" err="1"/>
              <a:t>concept</a:t>
            </a:r>
            <a:r>
              <a:rPr lang="de-DE" dirty="0"/>
              <a:t> </a:t>
            </a:r>
            <a:r>
              <a:rPr lang="de-DE" dirty="0" err="1"/>
              <a:t>for</a:t>
            </a:r>
            <a:r>
              <a:rPr lang="de-DE" dirty="0"/>
              <a:t> an </a:t>
            </a:r>
            <a:r>
              <a:rPr lang="de-DE" dirty="0" err="1"/>
              <a:t>extended</a:t>
            </a:r>
            <a:r>
              <a:rPr lang="de-DE" dirty="0"/>
              <a:t> open source </a:t>
            </a:r>
            <a:r>
              <a:rPr lang="de-DE" dirty="0" err="1"/>
              <a:t>software</a:t>
            </a:r>
            <a:r>
              <a:rPr lang="de-DE" dirty="0"/>
              <a:t> </a:t>
            </a:r>
            <a:r>
              <a:rPr lang="de-DE" dirty="0" err="1"/>
              <a:t>stack</a:t>
            </a:r>
            <a:endParaRPr lang="de-DE" dirty="0"/>
          </a:p>
          <a:p>
            <a:endParaRPr lang="de-DE" dirty="0"/>
          </a:p>
          <a:p>
            <a:endParaRPr lang="de-DE" dirty="0"/>
          </a:p>
          <a:p>
            <a:r>
              <a:rPr lang="de-DE" dirty="0" err="1"/>
              <a:t>Don‘t</a:t>
            </a:r>
            <a:r>
              <a:rPr lang="de-DE" dirty="0"/>
              <a:t> </a:t>
            </a:r>
            <a:r>
              <a:rPr lang="de-DE" dirty="0" err="1"/>
              <a:t>get</a:t>
            </a:r>
            <a:r>
              <a:rPr lang="de-DE" dirty="0"/>
              <a:t> </a:t>
            </a:r>
            <a:r>
              <a:rPr lang="de-DE" dirty="0" err="1"/>
              <a:t>tired</a:t>
            </a:r>
            <a:r>
              <a:rPr lang="de-DE" dirty="0"/>
              <a:t> </a:t>
            </a:r>
            <a:r>
              <a:rPr lang="de-DE" dirty="0" err="1"/>
              <a:t>convincing</a:t>
            </a:r>
            <a:r>
              <a:rPr lang="de-DE" dirty="0"/>
              <a:t> </a:t>
            </a:r>
            <a:r>
              <a:rPr lang="de-DE" dirty="0" err="1"/>
              <a:t>the</a:t>
            </a:r>
            <a:r>
              <a:rPr lang="de-DE" dirty="0"/>
              <a:t> </a:t>
            </a:r>
            <a:r>
              <a:rPr lang="de-DE" dirty="0" err="1"/>
              <a:t>market</a:t>
            </a:r>
            <a:r>
              <a:rPr lang="de-DE" dirty="0"/>
              <a:t> </a:t>
            </a:r>
            <a:r>
              <a:rPr lang="de-DE" dirty="0" err="1"/>
              <a:t>about</a:t>
            </a:r>
            <a:r>
              <a:rPr lang="de-DE" dirty="0"/>
              <a:t> </a:t>
            </a:r>
            <a:r>
              <a:rPr lang="de-DE" dirty="0" err="1"/>
              <a:t>the</a:t>
            </a:r>
            <a:r>
              <a:rPr lang="de-DE" dirty="0"/>
              <a:t> power </a:t>
            </a:r>
            <a:r>
              <a:rPr lang="de-DE" dirty="0" err="1"/>
              <a:t>of</a:t>
            </a:r>
            <a:r>
              <a:rPr lang="de-DE" dirty="0"/>
              <a:t> open source ;-) </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sz="1400" b="1" dirty="0"/>
          </a:p>
          <a:p>
            <a:endParaRPr lang="de-DE" sz="1400" b="1" dirty="0"/>
          </a:p>
          <a:p>
            <a:endParaRPr lang="de-DE" sz="1400" b="1" dirty="0"/>
          </a:p>
          <a:p>
            <a:r>
              <a:rPr lang="de-DE" sz="1400" b="1" dirty="0"/>
              <a:t>Competition</a:t>
            </a:r>
            <a:endParaRPr lang="de-DE" b="1" dirty="0"/>
          </a:p>
          <a:p>
            <a:endParaRPr lang="de-DE" dirty="0"/>
          </a:p>
          <a:p>
            <a:r>
              <a:rPr lang="de-DE" dirty="0"/>
              <a:t>Well </a:t>
            </a:r>
            <a:r>
              <a:rPr lang="de-DE" dirty="0" err="1"/>
              <a:t>known</a:t>
            </a:r>
            <a:r>
              <a:rPr lang="de-DE" dirty="0"/>
              <a:t> </a:t>
            </a:r>
            <a:r>
              <a:rPr lang="de-DE" dirty="0" err="1"/>
              <a:t>closed</a:t>
            </a:r>
            <a:r>
              <a:rPr lang="de-DE" dirty="0"/>
              <a:t> source </a:t>
            </a:r>
            <a:r>
              <a:rPr lang="de-DE" dirty="0" err="1"/>
              <a:t>software</a:t>
            </a:r>
            <a:r>
              <a:rPr lang="de-DE" dirty="0"/>
              <a:t> </a:t>
            </a:r>
            <a:r>
              <a:rPr lang="de-DE" dirty="0" err="1"/>
              <a:t>stacks</a:t>
            </a:r>
            <a:endParaRPr lang="de-DE" dirty="0"/>
          </a:p>
        </p:txBody>
      </p:sp>
      <p:sp>
        <p:nvSpPr>
          <p:cNvPr id="5" name="Fußzeilenplatzhalter 4">
            <a:extLst>
              <a:ext uri="{FF2B5EF4-FFF2-40B4-BE49-F238E27FC236}">
                <a16:creationId xmlns:a16="http://schemas.microsoft.com/office/drawing/2014/main" id="{05C25994-A03A-A5BB-E395-EB7122982635}"/>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E80FD392-5116-6136-B862-C04439A4F8BD}"/>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679967E2-3C1C-033E-ED75-E5C76387ADE1}"/>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296005639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996E43B-769E-3045-3642-D8D0C58F2FF1}"/>
              </a:ext>
            </a:extLst>
          </p:cNvPr>
          <p:cNvSpPr>
            <a:spLocks noGrp="1"/>
          </p:cNvSpPr>
          <p:nvPr>
            <p:ph type="sldNum" sz="quarter" idx="4"/>
          </p:nvPr>
        </p:nvSpPr>
        <p:spPr/>
        <p:txBody>
          <a:bodyPr/>
          <a:lstStyle/>
          <a:p>
            <a:fld id="{48C2F153-5DD3-6947-84E4-FEB655A10BEE}" type="slidenum">
              <a:rPr lang="en-US" smtClean="0"/>
              <a:pPr/>
              <a:t>8</a:t>
            </a:fld>
            <a:endParaRPr lang="en-US"/>
          </a:p>
        </p:txBody>
      </p:sp>
      <p:sp>
        <p:nvSpPr>
          <p:cNvPr id="3" name="Textplatzhalter 2">
            <a:extLst>
              <a:ext uri="{FF2B5EF4-FFF2-40B4-BE49-F238E27FC236}">
                <a16:creationId xmlns:a16="http://schemas.microsoft.com/office/drawing/2014/main" id="{DB56584E-3EE2-A576-1E18-37A358224375}"/>
              </a:ext>
            </a:extLst>
          </p:cNvPr>
          <p:cNvSpPr>
            <a:spLocks noGrp="1"/>
          </p:cNvSpPr>
          <p:nvPr>
            <p:ph type="body" sz="quarter" idx="13"/>
          </p:nvPr>
        </p:nvSpPr>
        <p:spPr/>
        <p:txBody>
          <a:bodyPr/>
          <a:lstStyle/>
          <a:p>
            <a:r>
              <a:rPr lang="de-DE" dirty="0" err="1"/>
              <a:t>Busines</a:t>
            </a:r>
            <a:r>
              <a:rPr lang="de-DE" dirty="0"/>
              <a:t> Model, Plan</a:t>
            </a:r>
          </a:p>
          <a:p>
            <a:r>
              <a:rPr lang="de-DE" dirty="0"/>
              <a:t>And</a:t>
            </a:r>
          </a:p>
          <a:p>
            <a:r>
              <a:rPr lang="de-DE" dirty="0"/>
              <a:t>Funding </a:t>
            </a:r>
            <a:r>
              <a:rPr lang="de-DE" dirty="0" err="1"/>
              <a:t>requirements</a:t>
            </a:r>
            <a:endParaRPr lang="de-DE" dirty="0"/>
          </a:p>
        </p:txBody>
      </p:sp>
      <p:sp>
        <p:nvSpPr>
          <p:cNvPr id="4" name="Textplatzhalter 3">
            <a:extLst>
              <a:ext uri="{FF2B5EF4-FFF2-40B4-BE49-F238E27FC236}">
                <a16:creationId xmlns:a16="http://schemas.microsoft.com/office/drawing/2014/main" id="{F1939EDC-A21B-F8B6-F30F-F32ECABE66CA}"/>
              </a:ext>
            </a:extLst>
          </p:cNvPr>
          <p:cNvSpPr>
            <a:spLocks noGrp="1"/>
          </p:cNvSpPr>
          <p:nvPr>
            <p:ph type="body" sz="quarter" idx="15"/>
          </p:nvPr>
        </p:nvSpPr>
        <p:spPr/>
        <p:txBody>
          <a:bodyPr/>
          <a:lstStyle/>
          <a:p>
            <a:r>
              <a:rPr lang="de-DE" sz="1400" b="1" dirty="0"/>
              <a:t>„Business Model“</a:t>
            </a:r>
          </a:p>
          <a:p>
            <a:endParaRPr lang="de-DE" dirty="0"/>
          </a:p>
          <a:p>
            <a:r>
              <a:rPr lang="de-DE" dirty="0" err="1"/>
              <a:t>Consultancy</a:t>
            </a:r>
            <a:r>
              <a:rPr lang="de-DE" dirty="0"/>
              <a:t> / Professional </a:t>
            </a:r>
            <a:r>
              <a:rPr lang="de-DE" dirty="0" err="1"/>
              <a:t>services</a:t>
            </a:r>
            <a:r>
              <a:rPr lang="de-DE" dirty="0"/>
              <a:t> on open source </a:t>
            </a:r>
            <a:r>
              <a:rPr lang="de-DE" dirty="0" err="1"/>
              <a:t>utilization</a:t>
            </a:r>
            <a:endParaRPr lang="de-DE" dirty="0"/>
          </a:p>
          <a:p>
            <a:endParaRPr lang="de-DE" dirty="0"/>
          </a:p>
          <a:p>
            <a:r>
              <a:rPr lang="de-DE" dirty="0" err="1"/>
              <a:t>Attract</a:t>
            </a:r>
            <a:r>
              <a:rPr lang="de-DE" dirty="0"/>
              <a:t> OEMs </a:t>
            </a:r>
            <a:r>
              <a:rPr lang="de-DE" dirty="0" err="1"/>
              <a:t>by</a:t>
            </a:r>
            <a:endParaRPr lang="de-DE" dirty="0"/>
          </a:p>
          <a:p>
            <a:pPr marL="171450" indent="-171450">
              <a:buFont typeface="Arial" panose="020B0604020202020204" pitchFamily="34" charset="0"/>
              <a:buChar char="•"/>
            </a:pPr>
            <a:r>
              <a:rPr lang="de-DE" dirty="0" err="1"/>
              <a:t>Cost</a:t>
            </a:r>
            <a:r>
              <a:rPr lang="de-DE" dirty="0"/>
              <a:t> </a:t>
            </a:r>
            <a:r>
              <a:rPr lang="de-DE" dirty="0" err="1"/>
              <a:t>saving</a:t>
            </a:r>
            <a:r>
              <a:rPr lang="de-DE" dirty="0"/>
              <a:t> due </a:t>
            </a:r>
            <a:r>
              <a:rPr lang="de-DE" dirty="0" err="1"/>
              <a:t>to</a:t>
            </a:r>
            <a:r>
              <a:rPr lang="de-DE" dirty="0"/>
              <a:t> </a:t>
            </a:r>
            <a:r>
              <a:rPr lang="de-DE" dirty="0" err="1"/>
              <a:t>utilization</a:t>
            </a:r>
            <a:r>
              <a:rPr lang="de-DE" dirty="0"/>
              <a:t> </a:t>
            </a:r>
            <a:r>
              <a:rPr lang="de-DE" dirty="0" err="1"/>
              <a:t>of</a:t>
            </a:r>
            <a:r>
              <a:rPr lang="de-DE" dirty="0"/>
              <a:t> open source </a:t>
            </a:r>
            <a:r>
              <a:rPr lang="de-DE" dirty="0" err="1"/>
              <a:t>standards</a:t>
            </a:r>
            <a:r>
              <a:rPr lang="de-DE" dirty="0"/>
              <a:t> and </a:t>
            </a:r>
            <a:r>
              <a:rPr lang="de-DE" dirty="0" err="1"/>
              <a:t>components</a:t>
            </a:r>
            <a:endParaRPr lang="de-DE" dirty="0"/>
          </a:p>
          <a:p>
            <a:pPr marL="171450" indent="-171450">
              <a:buFont typeface="Arial" panose="020B0604020202020204" pitchFamily="34" charset="0"/>
              <a:buChar char="•"/>
            </a:pPr>
            <a:r>
              <a:rPr lang="de-DE" dirty="0"/>
              <a:t>Shorter Time </a:t>
            </a:r>
            <a:r>
              <a:rPr lang="de-DE" dirty="0" err="1"/>
              <a:t>to</a:t>
            </a:r>
            <a:r>
              <a:rPr lang="de-DE" dirty="0"/>
              <a:t> Market</a:t>
            </a:r>
          </a:p>
          <a:p>
            <a:pPr marL="171450" indent="-171450">
              <a:buFont typeface="Arial" panose="020B0604020202020204" pitchFamily="34" charset="0"/>
              <a:buChar char="•"/>
            </a:pPr>
            <a:r>
              <a:rPr lang="de-DE" dirty="0"/>
              <a:t>Shorter </a:t>
            </a:r>
            <a:r>
              <a:rPr lang="de-DE" dirty="0" err="1"/>
              <a:t>innovation</a:t>
            </a:r>
            <a:r>
              <a:rPr lang="de-DE" dirty="0"/>
              <a:t> </a:t>
            </a:r>
            <a:r>
              <a:rPr lang="de-DE" dirty="0" err="1"/>
              <a:t>cycles</a:t>
            </a:r>
            <a:endParaRPr lang="de-DE" dirty="0"/>
          </a:p>
          <a:p>
            <a:endParaRPr lang="de-DE" dirty="0"/>
          </a:p>
          <a:p>
            <a:endParaRPr lang="de-DE" dirty="0"/>
          </a:p>
          <a:p>
            <a:r>
              <a:rPr lang="de-DE" sz="1400" b="1"/>
              <a:t>„Business Plan“</a:t>
            </a:r>
            <a:endParaRPr lang="de-DE" sz="1400" b="1" dirty="0"/>
          </a:p>
          <a:p>
            <a:endParaRPr lang="de-DE" dirty="0"/>
          </a:p>
          <a:p>
            <a:r>
              <a:rPr lang="de-DE" dirty="0" err="1"/>
              <a:t>attract</a:t>
            </a:r>
            <a:r>
              <a:rPr lang="de-DE" dirty="0"/>
              <a:t> </a:t>
            </a:r>
            <a:r>
              <a:rPr lang="de-DE" dirty="0" err="1"/>
              <a:t>community</a:t>
            </a:r>
            <a:r>
              <a:rPr lang="de-DE" dirty="0"/>
              <a:t>:</a:t>
            </a:r>
          </a:p>
          <a:p>
            <a:pPr marL="171450" indent="-171450">
              <a:buFont typeface="Arial" panose="020B0604020202020204" pitchFamily="34" charset="0"/>
              <a:buChar char="•"/>
            </a:pPr>
            <a:r>
              <a:rPr lang="de-DE" dirty="0" err="1"/>
              <a:t>Contribution</a:t>
            </a:r>
            <a:r>
              <a:rPr lang="de-DE" dirty="0"/>
              <a:t> </a:t>
            </a:r>
            <a:r>
              <a:rPr lang="de-DE" dirty="0" err="1"/>
              <a:t>to</a:t>
            </a:r>
            <a:r>
              <a:rPr lang="de-DE" dirty="0"/>
              <a:t> </a:t>
            </a:r>
            <a:r>
              <a:rPr lang="de-DE" dirty="0" err="1"/>
              <a:t>existing</a:t>
            </a:r>
            <a:r>
              <a:rPr lang="de-DE" dirty="0"/>
              <a:t> </a:t>
            </a:r>
            <a:r>
              <a:rPr lang="de-DE" dirty="0" err="1"/>
              <a:t>projects</a:t>
            </a:r>
            <a:endParaRPr lang="de-DE" dirty="0"/>
          </a:p>
          <a:p>
            <a:pPr marL="171450" indent="-171450">
              <a:buFont typeface="Arial" panose="020B0604020202020204" pitchFamily="34" charset="0"/>
              <a:buChar char="•"/>
            </a:pPr>
            <a:r>
              <a:rPr lang="de-DE" dirty="0" err="1"/>
              <a:t>Contribution</a:t>
            </a:r>
            <a:r>
              <a:rPr lang="de-DE" dirty="0"/>
              <a:t> </a:t>
            </a:r>
            <a:r>
              <a:rPr lang="de-DE" dirty="0" err="1"/>
              <a:t>to</a:t>
            </a:r>
            <a:r>
              <a:rPr lang="de-DE" dirty="0"/>
              <a:t> </a:t>
            </a:r>
            <a:r>
              <a:rPr lang="de-DE" dirty="0" err="1"/>
              <a:t>blueprint</a:t>
            </a:r>
            <a:r>
              <a:rPr lang="de-DE" dirty="0"/>
              <a:t> </a:t>
            </a:r>
            <a:r>
              <a:rPr lang="de-DE" dirty="0" err="1"/>
              <a:t>or</a:t>
            </a:r>
            <a:r>
              <a:rPr lang="de-DE" dirty="0"/>
              <a:t> </a:t>
            </a:r>
            <a:r>
              <a:rPr lang="de-DE" dirty="0" err="1"/>
              <a:t>new</a:t>
            </a:r>
            <a:r>
              <a:rPr lang="de-DE" dirty="0"/>
              <a:t> </a:t>
            </a:r>
            <a:r>
              <a:rPr lang="de-DE" dirty="0" err="1"/>
              <a:t>blueprint</a:t>
            </a:r>
            <a:endParaRPr lang="de-DE" dirty="0"/>
          </a:p>
          <a:p>
            <a:pPr marL="171450" indent="-171450">
              <a:buFont typeface="Arial" panose="020B0604020202020204" pitchFamily="34" charset="0"/>
              <a:buChar char="•"/>
            </a:pPr>
            <a:r>
              <a:rPr lang="de-DE" dirty="0"/>
              <a:t>Demos on real </a:t>
            </a:r>
            <a:r>
              <a:rPr lang="de-DE" dirty="0" err="1"/>
              <a:t>hardware</a:t>
            </a:r>
            <a:endParaRPr lang="de-DE" dirty="0"/>
          </a:p>
          <a:p>
            <a:endParaRPr lang="de-DE" dirty="0"/>
          </a:p>
          <a:p>
            <a:r>
              <a:rPr lang="de-DE" dirty="0" err="1"/>
              <a:t>Win</a:t>
            </a:r>
            <a:r>
              <a:rPr lang="de-DE" dirty="0"/>
              <a:t> an OEM </a:t>
            </a:r>
            <a:r>
              <a:rPr lang="de-DE" dirty="0" err="1"/>
              <a:t>as</a:t>
            </a:r>
            <a:r>
              <a:rPr lang="de-DE" dirty="0"/>
              <a:t> </a:t>
            </a:r>
            <a:r>
              <a:rPr lang="de-DE" dirty="0" err="1"/>
              <a:t>first</a:t>
            </a:r>
            <a:r>
              <a:rPr lang="de-DE" dirty="0"/>
              <a:t> </a:t>
            </a:r>
            <a:r>
              <a:rPr lang="de-DE" dirty="0" err="1"/>
              <a:t>partner</a:t>
            </a:r>
            <a:endParaRPr lang="de-DE" dirty="0"/>
          </a:p>
          <a:p>
            <a:endParaRPr lang="de-DE" dirty="0"/>
          </a:p>
          <a:p>
            <a:r>
              <a:rPr lang="de-DE" dirty="0" err="1"/>
              <a:t>Establish</a:t>
            </a:r>
            <a:r>
              <a:rPr lang="de-DE" dirty="0"/>
              <a:t> </a:t>
            </a:r>
            <a:r>
              <a:rPr lang="de-DE" dirty="0" err="1"/>
              <a:t>ThreadX</a:t>
            </a:r>
            <a:r>
              <a:rPr lang="de-DE" dirty="0"/>
              <a:t> and </a:t>
            </a:r>
            <a:r>
              <a:rPr lang="de-DE" dirty="0" err="1"/>
              <a:t>uProtocol</a:t>
            </a:r>
            <a:r>
              <a:rPr lang="de-DE" dirty="0"/>
              <a:t> </a:t>
            </a:r>
            <a:r>
              <a:rPr lang="de-DE" dirty="0" err="1"/>
              <a:t>as</a:t>
            </a:r>
            <a:r>
              <a:rPr lang="de-DE" dirty="0"/>
              <a:t> </a:t>
            </a:r>
            <a:r>
              <a:rPr lang="de-DE" dirty="0" err="1"/>
              <a:t>successful</a:t>
            </a:r>
            <a:r>
              <a:rPr lang="de-DE" dirty="0"/>
              <a:t> </a:t>
            </a:r>
            <a:r>
              <a:rPr lang="de-DE" dirty="0" err="1"/>
              <a:t>software</a:t>
            </a:r>
            <a:r>
              <a:rPr lang="de-DE" dirty="0"/>
              <a:t> </a:t>
            </a:r>
            <a:r>
              <a:rPr lang="de-DE" dirty="0" err="1"/>
              <a:t>stack</a:t>
            </a:r>
            <a:endParaRPr lang="de-DE" dirty="0"/>
          </a:p>
          <a:p>
            <a:endParaRPr lang="de-DE" dirty="0"/>
          </a:p>
          <a:p>
            <a:endParaRPr lang="de-DE" dirty="0"/>
          </a:p>
          <a:p>
            <a:endParaRPr lang="de-DE" dirty="0"/>
          </a:p>
          <a:p>
            <a:r>
              <a:rPr lang="de-DE" sz="1400" b="1" dirty="0"/>
              <a:t>Potential </a:t>
            </a:r>
            <a:r>
              <a:rPr lang="de-DE" sz="1400" b="1" dirty="0" err="1"/>
              <a:t>funding</a:t>
            </a:r>
            <a:r>
              <a:rPr lang="de-DE" sz="1400" b="1" dirty="0"/>
              <a:t> </a:t>
            </a:r>
            <a:r>
              <a:rPr lang="de-DE" sz="1400" b="1" dirty="0" err="1"/>
              <a:t>reuirements</a:t>
            </a:r>
            <a:endParaRPr lang="de-DE" b="1" dirty="0"/>
          </a:p>
          <a:p>
            <a:endParaRPr lang="de-DE" dirty="0"/>
          </a:p>
          <a:p>
            <a:r>
              <a:rPr lang="de-DE" dirty="0"/>
              <a:t>Developer support </a:t>
            </a:r>
            <a:r>
              <a:rPr lang="de-DE" dirty="0" err="1"/>
              <a:t>to</a:t>
            </a:r>
            <a:r>
              <a:rPr lang="de-DE" dirty="0"/>
              <a:t> </a:t>
            </a:r>
            <a:r>
              <a:rPr lang="de-DE" dirty="0" err="1"/>
              <a:t>proceed</a:t>
            </a:r>
            <a:r>
              <a:rPr lang="de-DE" dirty="0"/>
              <a:t> </a:t>
            </a:r>
            <a:r>
              <a:rPr lang="de-DE" dirty="0" err="1"/>
              <a:t>next</a:t>
            </a:r>
            <a:r>
              <a:rPr lang="de-DE" dirty="0"/>
              <a:t> </a:t>
            </a:r>
            <a:r>
              <a:rPr lang="de-DE" dirty="0" err="1"/>
              <a:t>steps</a:t>
            </a:r>
            <a:endParaRPr lang="de-DE" dirty="0"/>
          </a:p>
          <a:p>
            <a:endParaRPr lang="de-DE" dirty="0"/>
          </a:p>
          <a:p>
            <a:r>
              <a:rPr lang="de-DE" dirty="0"/>
              <a:t>Marketing </a:t>
            </a:r>
            <a:r>
              <a:rPr lang="de-DE" dirty="0" err="1"/>
              <a:t>campaign</a:t>
            </a:r>
            <a:r>
              <a:rPr lang="de-DE" dirty="0"/>
              <a:t> </a:t>
            </a:r>
            <a:r>
              <a:rPr lang="de-DE" dirty="0" err="1"/>
              <a:t>to</a:t>
            </a:r>
            <a:r>
              <a:rPr lang="de-DE" dirty="0"/>
              <a:t> </a:t>
            </a:r>
            <a:r>
              <a:rPr lang="de-DE" dirty="0" err="1"/>
              <a:t>address</a:t>
            </a:r>
            <a:r>
              <a:rPr lang="de-DE" dirty="0"/>
              <a:t> OEMs</a:t>
            </a:r>
          </a:p>
          <a:p>
            <a:endParaRPr lang="de-DE" dirty="0"/>
          </a:p>
          <a:p>
            <a:r>
              <a:rPr lang="de-DE" dirty="0"/>
              <a:t>Maintenance</a:t>
            </a:r>
          </a:p>
          <a:p>
            <a:endParaRPr lang="de-DE" dirty="0"/>
          </a:p>
          <a:p>
            <a:endParaRPr lang="de-DE" dirty="0"/>
          </a:p>
          <a:p>
            <a:r>
              <a:rPr lang="de-DE" sz="1400" b="1" dirty="0"/>
              <a:t>Potential Funding </a:t>
            </a:r>
            <a:r>
              <a:rPr lang="de-DE" sz="1400" b="1" dirty="0" err="1"/>
              <a:t>Contacts</a:t>
            </a:r>
            <a:endParaRPr lang="de-DE" sz="1400" b="1" dirty="0"/>
          </a:p>
          <a:p>
            <a:endParaRPr lang="de-DE" dirty="0"/>
          </a:p>
          <a:p>
            <a:r>
              <a:rPr lang="de-DE" dirty="0"/>
              <a:t>CTOs, </a:t>
            </a:r>
            <a:r>
              <a:rPr lang="de-DE" dirty="0" err="1"/>
              <a:t>technical</a:t>
            </a:r>
            <a:r>
              <a:rPr lang="de-DE" dirty="0"/>
              <a:t> Managers / </a:t>
            </a:r>
            <a:r>
              <a:rPr lang="de-DE" dirty="0" err="1"/>
              <a:t>lead</a:t>
            </a:r>
            <a:r>
              <a:rPr lang="de-DE" dirty="0"/>
              <a:t> </a:t>
            </a:r>
            <a:r>
              <a:rPr lang="de-DE" dirty="0" err="1"/>
              <a:t>Architects</a:t>
            </a:r>
            <a:r>
              <a:rPr lang="de-DE" dirty="0"/>
              <a:t>, SDV </a:t>
            </a:r>
            <a:r>
              <a:rPr lang="de-DE" dirty="0" err="1"/>
              <a:t>departments</a:t>
            </a:r>
            <a:endParaRPr lang="de-DE" dirty="0"/>
          </a:p>
          <a:p>
            <a:endParaRPr lang="de-DE" dirty="0"/>
          </a:p>
          <a:p>
            <a:endParaRPr lang="de-DE" dirty="0"/>
          </a:p>
        </p:txBody>
      </p:sp>
      <p:sp>
        <p:nvSpPr>
          <p:cNvPr id="5" name="Fußzeilenplatzhalter 4">
            <a:extLst>
              <a:ext uri="{FF2B5EF4-FFF2-40B4-BE49-F238E27FC236}">
                <a16:creationId xmlns:a16="http://schemas.microsoft.com/office/drawing/2014/main" id="{37061AF0-5763-27B3-FAAE-BBC06933AE67}"/>
              </a:ext>
            </a:extLst>
          </p:cNvPr>
          <p:cNvSpPr>
            <a:spLocks noGrp="1"/>
          </p:cNvSpPr>
          <p:nvPr>
            <p:ph type="ftr" sz="quarter" idx="3"/>
          </p:nvPr>
        </p:nvSpPr>
        <p:spPr/>
        <p:txBody>
          <a:bodyPr/>
          <a:lstStyle/>
          <a:p>
            <a:r>
              <a:rPr lang="en-US"/>
              <a:t>Valtech Mobility</a:t>
            </a:r>
          </a:p>
        </p:txBody>
      </p:sp>
      <p:sp>
        <p:nvSpPr>
          <p:cNvPr id="6" name="Titel 5">
            <a:extLst>
              <a:ext uri="{FF2B5EF4-FFF2-40B4-BE49-F238E27FC236}">
                <a16:creationId xmlns:a16="http://schemas.microsoft.com/office/drawing/2014/main" id="{DC01E888-0E83-D7DF-34C6-06C671A9009D}"/>
              </a:ext>
            </a:extLst>
          </p:cNvPr>
          <p:cNvSpPr>
            <a:spLocks noGrp="1"/>
          </p:cNvSpPr>
          <p:nvPr>
            <p:ph type="title"/>
          </p:nvPr>
        </p:nvSpPr>
        <p:spPr/>
        <p:txBody>
          <a:bodyPr/>
          <a:lstStyle/>
          <a:p>
            <a:endParaRPr lang="de-DE"/>
          </a:p>
        </p:txBody>
      </p:sp>
      <p:sp>
        <p:nvSpPr>
          <p:cNvPr id="7" name="Datumsplatzhalter 6">
            <a:extLst>
              <a:ext uri="{FF2B5EF4-FFF2-40B4-BE49-F238E27FC236}">
                <a16:creationId xmlns:a16="http://schemas.microsoft.com/office/drawing/2014/main" id="{C40397DF-E09F-2BF7-9F91-5B6144437F30}"/>
              </a:ext>
            </a:extLst>
          </p:cNvPr>
          <p:cNvSpPr>
            <a:spLocks noGrp="1"/>
          </p:cNvSpPr>
          <p:nvPr>
            <p:ph type="dt" sz="half" idx="2"/>
          </p:nvPr>
        </p:nvSpPr>
        <p:spPr/>
        <p:txBody>
          <a:bodyPr/>
          <a:lstStyle/>
          <a:p>
            <a:fld id="{6FB2BB92-187C-3541-9F1F-F61B5209AF66}" type="datetime1">
              <a:rPr lang="de-DE" noProof="0" smtClean="0"/>
              <a:t>21.11.24</a:t>
            </a:fld>
            <a:endParaRPr lang="en-US" noProof="0"/>
          </a:p>
        </p:txBody>
      </p:sp>
    </p:spTree>
    <p:extLst>
      <p:ext uri="{BB962C8B-B14F-4D97-AF65-F5344CB8AC3E}">
        <p14:creationId xmlns:p14="http://schemas.microsoft.com/office/powerpoint/2010/main" val="384223010"/>
      </p:ext>
    </p:extLst>
  </p:cSld>
  <p:clrMapOvr>
    <a:masterClrMapping/>
  </p:clrMapOvr>
  <p:transition spd="slow">
    <p:push/>
  </p:transition>
</p:sld>
</file>

<file path=ppt/theme/theme1.xml><?xml version="1.0" encoding="utf-8"?>
<a:theme xmlns:a="http://schemas.openxmlformats.org/drawingml/2006/main" name="Valtech Dark">
  <a:themeElements>
    <a:clrScheme name="Valtech-New 1">
      <a:dk1>
        <a:srgbClr val="000000"/>
      </a:dk1>
      <a:lt1>
        <a:srgbClr val="FFFFFF"/>
      </a:lt1>
      <a:dk2>
        <a:srgbClr val="171717"/>
      </a:dk2>
      <a:lt2>
        <a:srgbClr val="4C4C49"/>
      </a:lt2>
      <a:accent1>
        <a:srgbClr val="D1D3CA"/>
      </a:accent1>
      <a:accent2>
        <a:srgbClr val="F3F2EF"/>
      </a:accent2>
      <a:accent3>
        <a:srgbClr val="000000"/>
      </a:accent3>
      <a:accent4>
        <a:srgbClr val="000000"/>
      </a:accent4>
      <a:accent5>
        <a:srgbClr val="000000"/>
      </a:accent5>
      <a:accent6>
        <a:srgbClr val="000000"/>
      </a:accent6>
      <a:hlink>
        <a:srgbClr val="FF5959"/>
      </a:hlink>
      <a:folHlink>
        <a:srgbClr val="FF59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marL="285750" indent="-285750" algn="l">
          <a:buFont typeface="Wingdings" pitchFamily="2" charset="2"/>
          <a:buChar char="§"/>
          <a:defRPr sz="1400" dirty="0" smtClean="0">
            <a:solidFill>
              <a:schemeClr val="bg1"/>
            </a:solidFill>
            <a:latin typeface="Sons Light" panose="020B0303030202060203" pitchFamily="34" charset="77"/>
          </a:defRPr>
        </a:defPPr>
      </a:lstStyle>
    </a:txDef>
  </a:objectDefaults>
  <a:extraClrSchemeLst/>
  <a:extLst>
    <a:ext uri="{05A4C25C-085E-4340-85A3-A5531E510DB2}">
      <thm15:themeFamily xmlns:thm15="http://schemas.microsoft.com/office/thememl/2012/main" name="VM_International_Company_Presentation_RELEASE_APRIL24" id="{3FB3694A-41FE-524C-A087-D7E060D223C5}" vid="{39AEEE2D-9FBE-9141-BE16-20D86705BC78}"/>
    </a:ext>
  </a:extLst>
</a:theme>
</file>

<file path=ppt/theme/theme2.xml><?xml version="1.0" encoding="utf-8"?>
<a:theme xmlns:a="http://schemas.openxmlformats.org/drawingml/2006/main" name="Valtech Light">
  <a:themeElements>
    <a:clrScheme name="Valtech Brand">
      <a:dk1>
        <a:srgbClr val="000000"/>
      </a:dk1>
      <a:lt1>
        <a:srgbClr val="FFFFFF"/>
      </a:lt1>
      <a:dk2>
        <a:srgbClr val="171717"/>
      </a:dk2>
      <a:lt2>
        <a:srgbClr val="4C4C49"/>
      </a:lt2>
      <a:accent1>
        <a:srgbClr val="D1D3CA"/>
      </a:accent1>
      <a:accent2>
        <a:srgbClr val="F3F2EF"/>
      </a:accent2>
      <a:accent3>
        <a:srgbClr val="000000"/>
      </a:accent3>
      <a:accent4>
        <a:srgbClr val="000000"/>
      </a:accent4>
      <a:accent5>
        <a:srgbClr val="000000"/>
      </a:accent5>
      <a:accent6>
        <a:srgbClr val="000000"/>
      </a:accent6>
      <a:hlink>
        <a:srgbClr val="FF5959"/>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marL="285750" indent="-285750" algn="l">
          <a:buFont typeface="Wingdings" pitchFamily="2" charset="2"/>
          <a:buChar char="§"/>
          <a:defRPr sz="1400" dirty="0" smtClean="0">
            <a:latin typeface="Sons Light" panose="020B0303030202060203" pitchFamily="34" charset="77"/>
          </a:defRPr>
        </a:defPPr>
      </a:lstStyle>
    </a:txDef>
  </a:objectDefaults>
  <a:extraClrSchemeLst/>
  <a:extLst>
    <a:ext uri="{05A4C25C-085E-4340-85A3-A5531E510DB2}">
      <thm15:themeFamily xmlns:thm15="http://schemas.microsoft.com/office/thememl/2012/main" name="VM_International_Company_Presentation_RELEASE_APRIL24" id="{3FB3694A-41FE-524C-A087-D7E060D223C5}" vid="{626813B0-AC2B-2F4D-B6C7-C7EE289FA2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0027A70C793B1498E6E61CCFE973DE2" ma:contentTypeVersion="6" ma:contentTypeDescription="Ein neues Dokument erstellen." ma:contentTypeScope="" ma:versionID="921bfc11484fc1638d378c6dad17d920">
  <xsd:schema xmlns:xsd="http://www.w3.org/2001/XMLSchema" xmlns:xs="http://www.w3.org/2001/XMLSchema" xmlns:p="http://schemas.microsoft.com/office/2006/metadata/properties" xmlns:ns2="389728db-51fc-4936-92f0-ad7acc374af0" xmlns:ns3="e6e65273-80c9-4da9-8a52-0e39078f26d4" targetNamespace="http://schemas.microsoft.com/office/2006/metadata/properties" ma:root="true" ma:fieldsID="2e320bb13dc7ce36a7b2a60cf6966caf" ns2:_="" ns3:_="">
    <xsd:import namespace="389728db-51fc-4936-92f0-ad7acc374af0"/>
    <xsd:import namespace="e6e65273-80c9-4da9-8a52-0e39078f26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9728db-51fc-4936-92f0-ad7acc374a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e65273-80c9-4da9-8a52-0e39078f26d4"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6e65273-80c9-4da9-8a52-0e39078f26d4">
      <UserInfo>
        <DisplayName>Carsten Ullrich</DisplayName>
        <AccountId>18</AccountId>
        <AccountType/>
      </UserInfo>
      <UserInfo>
        <DisplayName>Taylor Brinkman</DisplayName>
        <AccountId>61</AccountId>
        <AccountType/>
      </UserInfo>
      <UserInfo>
        <DisplayName>Jonas Wörner</DisplayName>
        <AccountId>163</AccountId>
        <AccountType/>
      </UserInfo>
      <UserInfo>
        <DisplayName>Jordan Brauner</DisplayName>
        <AccountId>186</AccountId>
        <AccountType/>
      </UserInfo>
      <UserInfo>
        <DisplayName>Laura Ospina</DisplayName>
        <AccountId>189</AccountId>
        <AccountType/>
      </UserInfo>
      <UserInfo>
        <DisplayName>Florian Pihs</DisplayName>
        <AccountId>176</AccountId>
        <AccountType/>
      </UserInfo>
      <UserInfo>
        <DisplayName>Denny Pezic</DisplayName>
        <AccountId>190</AccountId>
        <AccountType/>
      </UserInfo>
      <UserInfo>
        <DisplayName>Jake Sigal</DisplayName>
        <AccountId>172</AccountId>
        <AccountType/>
      </UserInfo>
      <UserInfo>
        <DisplayName>Peter Ivanov</DisplayName>
        <AccountId>84</AccountId>
        <AccountType/>
      </UserInfo>
      <UserInfo>
        <DisplayName>Silke Jäckle</DisplayName>
        <AccountId>85</AccountId>
        <AccountType/>
      </UserInfo>
      <UserInfo>
        <DisplayName>Felix Eichert</DisplayName>
        <AccountId>82</AccountId>
        <AccountType/>
      </UserInfo>
      <UserInfo>
        <DisplayName>Nils Abel</DisplayName>
        <AccountId>87</AccountId>
        <AccountType/>
      </UserInfo>
      <UserInfo>
        <DisplayName>Hernan Rodriguez</DisplayName>
        <AccountId>201</AccountId>
        <AccountType/>
      </UserInfo>
      <UserInfo>
        <DisplayName>Diego Arata</DisplayName>
        <AccountId>202</AccountId>
        <AccountType/>
      </UserInfo>
      <UserInfo>
        <DisplayName>Ricardo Rodriguez Granados</DisplayName>
        <AccountId>203</AccountId>
        <AccountType/>
      </UserInfo>
      <UserInfo>
        <DisplayName>Nilesh Chauhan</DisplayName>
        <AccountId>38</AccountId>
        <AccountType/>
      </UserInfo>
      <UserInfo>
        <DisplayName>Stefan Rohe</DisplayName>
        <AccountId>68</AccountId>
        <AccountType/>
      </UserInfo>
      <UserInfo>
        <DisplayName>Ingomar Otter</DisplayName>
        <AccountId>138</AccountId>
        <AccountType/>
      </UserInfo>
      <UserInfo>
        <DisplayName>Josef Markgraf</DisplayName>
        <AccountId>152</AccountId>
        <AccountType/>
      </UserInfo>
      <UserInfo>
        <DisplayName>Daniel Elhs</DisplayName>
        <AccountId>134</AccountId>
        <AccountType/>
      </UserInfo>
      <UserInfo>
        <DisplayName>Benjamin Bohr</DisplayName>
        <AccountId>149</AccountId>
        <AccountType/>
      </UserInfo>
      <UserInfo>
        <DisplayName>Philipp Cornelius Plum</DisplayName>
        <AccountId>127</AccountId>
        <AccountType/>
      </UserInfo>
      <UserInfo>
        <DisplayName>Christian Fuest</DisplayName>
        <AccountId>156</AccountId>
        <AccountType/>
      </UserInfo>
      <UserInfo>
        <DisplayName>Daniel Jurakic</DisplayName>
        <AccountId>211</AccountId>
        <AccountType/>
      </UserInfo>
      <UserInfo>
        <DisplayName>Sascha Steinbach</DisplayName>
        <AccountId>73</AccountId>
        <AccountType/>
      </UserInfo>
      <UserInfo>
        <DisplayName>Tobias Schürer</DisplayName>
        <AccountId>74</AccountId>
        <AccountType/>
      </UserInfo>
      <UserInfo>
        <DisplayName>Harry Sullivan</DisplayName>
        <AccountId>42</AccountId>
        <AccountType/>
      </UserInfo>
      <UserInfo>
        <DisplayName>Nadja Lohr</DisplayName>
        <AccountId>31</AccountId>
        <AccountType/>
      </UserInfo>
      <UserInfo>
        <DisplayName>Oleksandra Sokurenko</DisplayName>
        <AccountId>222</AccountId>
        <AccountType/>
      </UserInfo>
      <UserInfo>
        <DisplayName>Daniel Lloyd</DisplayName>
        <AccountId>81</AccountId>
        <AccountType/>
      </UserInfo>
      <UserInfo>
        <DisplayName>Sven Baum</DisplayName>
        <AccountId>147</AccountId>
        <AccountType/>
      </UserInfo>
    </SharedWithUsers>
  </documentManagement>
</p:properties>
</file>

<file path=customXml/itemProps1.xml><?xml version="1.0" encoding="utf-8"?>
<ds:datastoreItem xmlns:ds="http://schemas.openxmlformats.org/officeDocument/2006/customXml" ds:itemID="{872094B3-B358-49A5-9758-DFFC0B25A593}">
  <ds:schemaRefs>
    <ds:schemaRef ds:uri="http://schemas.microsoft.com/sharepoint/v3/contenttype/forms"/>
  </ds:schemaRefs>
</ds:datastoreItem>
</file>

<file path=customXml/itemProps2.xml><?xml version="1.0" encoding="utf-8"?>
<ds:datastoreItem xmlns:ds="http://schemas.openxmlformats.org/officeDocument/2006/customXml" ds:itemID="{58FCF58B-65AC-4C13-B451-4A03485DE3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9728db-51fc-4936-92f0-ad7acc374af0"/>
    <ds:schemaRef ds:uri="e6e65273-80c9-4da9-8a52-0e39078f26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C48401-FA71-45E1-A561-4AE67C9235C9}">
  <ds:schemaRefs>
    <ds:schemaRef ds:uri="b9b110a3-5b59-4857-9e92-ba75bd6d607a"/>
    <ds:schemaRef ds:uri="http://purl.org/dc/elements/1.1/"/>
    <ds:schemaRef ds:uri="http://schemas.microsoft.com/office/2006/documentManagement/types"/>
    <ds:schemaRef ds:uri="55e5825b-c18e-4054-ae51-fab70f4aa71a"/>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e6e65273-80c9-4da9-8a52-0e39078f26d4"/>
  </ds:schemaRefs>
</ds:datastoreItem>
</file>

<file path=docProps/app.xml><?xml version="1.0" encoding="utf-8"?>
<Properties xmlns="http://schemas.openxmlformats.org/officeDocument/2006/extended-properties" xmlns:vt="http://schemas.openxmlformats.org/officeDocument/2006/docPropsVTypes">
  <Template>Valtech Dark</Template>
  <TotalTime>0</TotalTime>
  <Words>631</Words>
  <Application>Microsoft Macintosh PowerPoint</Application>
  <PresentationFormat>Breitbild</PresentationFormat>
  <Paragraphs>243</Paragraphs>
  <Slides>10</Slides>
  <Notes>0</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10</vt:i4>
      </vt:variant>
    </vt:vector>
  </HeadingPairs>
  <TitlesOfParts>
    <vt:vector size="21" baseType="lpstr">
      <vt:lpstr>Arial</vt:lpstr>
      <vt:lpstr>Calibri</vt:lpstr>
      <vt:lpstr>Söhne Leicht</vt:lpstr>
      <vt:lpstr>Sons</vt:lpstr>
      <vt:lpstr>Sons Light</vt:lpstr>
      <vt:lpstr>Sons Semibold</vt:lpstr>
      <vt:lpstr>Valtech Neue Book</vt:lpstr>
      <vt:lpstr>Valtech Neue Light</vt:lpstr>
      <vt:lpstr>Wingdings</vt:lpstr>
      <vt:lpstr>Valtech Dark</vt:lpstr>
      <vt:lpstr>Valtech Light</vt:lpstr>
      <vt:lpstr>Team Wise Riders  ThreadX loves uProtocol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Daniel Elhs</dc:creator>
  <cp:keywords/>
  <dc:description/>
  <cp:lastModifiedBy>Daniel Elhs</cp:lastModifiedBy>
  <cp:revision>6</cp:revision>
  <dcterms:created xsi:type="dcterms:W3CDTF">2024-07-24T09:59:54Z</dcterms:created>
  <dcterms:modified xsi:type="dcterms:W3CDTF">2024-11-21T20:20:17Z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0x01010070027A70C793B1498E6E61CCFE973DE2</vt:lpwstr>
  </property>
  <property fmtid="{D5CDD505-2E9C-101B-9397-08002B2CF9AE}" pid="3" name="MediaServiceImageTags">
    <vt:lpwstr/>
  </property>
</Properties>
</file>